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03"/>
    <p:restoredTop sz="94673"/>
  </p:normalViewPr>
  <p:slideViewPr>
    <p:cSldViewPr snapToGrid="0" snapToObjects="1">
      <p:cViewPr varScale="1">
        <p:scale>
          <a:sx n="93" d="100"/>
          <a:sy n="93" d="100"/>
        </p:scale>
        <p:origin x="1992" y="5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Relationship Id="rId14" Type="http://schemas.openxmlformats.org/officeDocument/2006/relationships/image" Target="../media/image15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Relationship Id="rId14" Type="http://schemas.openxmlformats.org/officeDocument/2006/relationships/image" Target="../media/image1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B07FB6-C3A4-43C9-9D55-40DCB7DFCA5F}" type="doc">
      <dgm:prSet loTypeId="urn:microsoft.com/office/officeart/2005/8/layout/default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F647636-9EEF-4772-A157-57D6613DFBBA}">
      <dgm:prSet/>
      <dgm:spPr/>
      <dgm:t>
        <a:bodyPr/>
        <a:lstStyle/>
        <a:p>
          <a:r>
            <a:rPr lang="en-US" dirty="0"/>
            <a:t>🛩️ </a:t>
          </a:r>
          <a:r>
            <a:rPr lang="en-US" dirty="0" err="1"/>
            <a:t>testarena</a:t>
          </a:r>
          <a:r>
            <a:rPr lang="en-US" dirty="0"/>
            <a:t> for droner, eVTOL </a:t>
          </a:r>
          <a:r>
            <a:rPr lang="en-US" dirty="0" err="1"/>
            <a:t>og</a:t>
          </a:r>
          <a:r>
            <a:rPr lang="en-US" dirty="0"/>
            <a:t> </a:t>
          </a:r>
          <a:r>
            <a:rPr lang="en-US" dirty="0" err="1"/>
            <a:t>grønn</a:t>
          </a:r>
          <a:r>
            <a:rPr lang="en-US" dirty="0"/>
            <a:t> </a:t>
          </a:r>
          <a:r>
            <a:rPr lang="en-US" dirty="0" err="1"/>
            <a:t>luftfart</a:t>
          </a:r>
          <a:endParaRPr lang="en-US" dirty="0"/>
        </a:p>
      </dgm:t>
    </dgm:pt>
    <dgm:pt modelId="{DCE0C42C-F056-4F2D-BEB7-B6877D0BC0F0}" type="parTrans" cxnId="{4C86DCBF-DCF8-42AB-9CD4-7CFB6AAE9762}">
      <dgm:prSet/>
      <dgm:spPr/>
      <dgm:t>
        <a:bodyPr/>
        <a:lstStyle/>
        <a:p>
          <a:endParaRPr lang="en-US"/>
        </a:p>
      </dgm:t>
    </dgm:pt>
    <dgm:pt modelId="{30842476-7C78-4F26-830A-9466CB60202B}" type="sibTrans" cxnId="{4C86DCBF-DCF8-42AB-9CD4-7CFB6AAE9762}">
      <dgm:prSet/>
      <dgm:spPr/>
      <dgm:t>
        <a:bodyPr/>
        <a:lstStyle/>
        <a:p>
          <a:endParaRPr lang="en-US"/>
        </a:p>
      </dgm:t>
    </dgm:pt>
    <dgm:pt modelId="{ABC46BE1-9613-44E1-9A7E-C2498ED2C3C8}">
      <dgm:prSet/>
      <dgm:spPr/>
      <dgm:t>
        <a:bodyPr/>
        <a:lstStyle/>
        <a:p>
          <a:r>
            <a:rPr lang="en-US"/>
            <a:t>📍 475 km U-space testområde – Europas største</a:t>
          </a:r>
        </a:p>
      </dgm:t>
    </dgm:pt>
    <dgm:pt modelId="{E2EFAEF3-6B56-414E-932D-3AE9AE2868A8}" type="parTrans" cxnId="{CB63AD79-B0E1-4E70-B0B0-91A4C6728059}">
      <dgm:prSet/>
      <dgm:spPr/>
      <dgm:t>
        <a:bodyPr/>
        <a:lstStyle/>
        <a:p>
          <a:endParaRPr lang="en-US"/>
        </a:p>
      </dgm:t>
    </dgm:pt>
    <dgm:pt modelId="{CC92BA54-738F-4EF9-9A19-B1D6D77529C3}" type="sibTrans" cxnId="{CB63AD79-B0E1-4E70-B0B0-91A4C6728059}">
      <dgm:prSet/>
      <dgm:spPr/>
      <dgm:t>
        <a:bodyPr/>
        <a:lstStyle/>
        <a:p>
          <a:endParaRPr lang="en-US"/>
        </a:p>
      </dgm:t>
    </dgm:pt>
    <dgm:pt modelId="{202F5E1D-372E-4886-BC6A-F4F86B6D6238}">
      <dgm:prSet/>
      <dgm:spPr/>
      <dgm:t>
        <a:bodyPr/>
        <a:lstStyle/>
        <a:p>
          <a:r>
            <a:rPr lang="en-US" dirty="0"/>
            <a:t>✅ vise </a:t>
          </a:r>
          <a:r>
            <a:rPr lang="en-US" dirty="0" err="1"/>
            <a:t>til</a:t>
          </a:r>
          <a:r>
            <a:rPr lang="en-US" dirty="0"/>
            <a:t> tester </a:t>
          </a:r>
          <a:r>
            <a:rPr lang="en-US" dirty="0" err="1"/>
            <a:t>gjennomført</a:t>
          </a:r>
          <a:r>
            <a:rPr lang="en-US" dirty="0"/>
            <a:t> – </a:t>
          </a:r>
          <a:r>
            <a:rPr lang="en-US" dirty="0" err="1"/>
            <a:t>inkl</a:t>
          </a:r>
          <a:r>
            <a:rPr lang="en-US" dirty="0"/>
            <a:t>. </a:t>
          </a:r>
          <a:r>
            <a:rPr lang="en-US" dirty="0" err="1"/>
            <a:t>verdens</a:t>
          </a:r>
          <a:r>
            <a:rPr lang="en-US" dirty="0"/>
            <a:t> </a:t>
          </a:r>
          <a:r>
            <a:rPr lang="en-US" dirty="0" err="1"/>
            <a:t>første</a:t>
          </a:r>
          <a:r>
            <a:rPr lang="en-US" dirty="0"/>
            <a:t> </a:t>
          </a:r>
          <a:r>
            <a:rPr lang="en-US" dirty="0" err="1"/>
            <a:t>vinterflygning</a:t>
          </a:r>
          <a:endParaRPr lang="en-US" dirty="0"/>
        </a:p>
      </dgm:t>
    </dgm:pt>
    <dgm:pt modelId="{59ADCD69-366C-4DA4-9688-64271B4532AA}" type="parTrans" cxnId="{D599F82F-5505-4C6D-9922-1D1DFFB6E5F3}">
      <dgm:prSet/>
      <dgm:spPr/>
      <dgm:t>
        <a:bodyPr/>
        <a:lstStyle/>
        <a:p>
          <a:endParaRPr lang="en-US"/>
        </a:p>
      </dgm:t>
    </dgm:pt>
    <dgm:pt modelId="{944D24B1-78BD-4A95-9FDF-10441E7A7977}" type="sibTrans" cxnId="{D599F82F-5505-4C6D-9922-1D1DFFB6E5F3}">
      <dgm:prSet/>
      <dgm:spPr/>
      <dgm:t>
        <a:bodyPr/>
        <a:lstStyle/>
        <a:p>
          <a:endParaRPr lang="en-US"/>
        </a:p>
      </dgm:t>
    </dgm:pt>
    <dgm:pt modelId="{C20CA6B0-3CE8-43CB-8F99-EA25DB96330E}">
      <dgm:prSet/>
      <dgm:spPr/>
      <dgm:t>
        <a:bodyPr/>
        <a:lstStyle/>
        <a:p>
          <a:r>
            <a:rPr lang="en-US"/>
            <a:t>👥 Samarbeid med helse, nødetater, industri og FoU</a:t>
          </a:r>
        </a:p>
      </dgm:t>
    </dgm:pt>
    <dgm:pt modelId="{F9CACD37-7A59-4DAE-BEB7-8FC44C882DC7}" type="parTrans" cxnId="{AA0387A5-B376-45D4-AD07-A84020C1E286}">
      <dgm:prSet/>
      <dgm:spPr/>
      <dgm:t>
        <a:bodyPr/>
        <a:lstStyle/>
        <a:p>
          <a:endParaRPr lang="en-US"/>
        </a:p>
      </dgm:t>
    </dgm:pt>
    <dgm:pt modelId="{0FF540C4-1FFF-44B8-866B-73F56E6BD233}" type="sibTrans" cxnId="{AA0387A5-B376-45D4-AD07-A84020C1E286}">
      <dgm:prSet/>
      <dgm:spPr/>
      <dgm:t>
        <a:bodyPr/>
        <a:lstStyle/>
        <a:p>
          <a:endParaRPr lang="en-US"/>
        </a:p>
      </dgm:t>
    </dgm:pt>
    <dgm:pt modelId="{178F7A43-1092-471D-B23A-2EDB76E0062E}">
      <dgm:prSet/>
      <dgm:spPr/>
      <dgm:t>
        <a:bodyPr/>
        <a:lstStyle/>
        <a:p>
          <a:r>
            <a:rPr lang="en-US" dirty="0"/>
            <a:t>“</a:t>
          </a:r>
          <a:r>
            <a:rPr lang="en-US" dirty="0" err="1"/>
            <a:t>Teknologien</a:t>
          </a:r>
          <a:r>
            <a:rPr lang="en-US" dirty="0"/>
            <a:t> </a:t>
          </a:r>
          <a:r>
            <a:rPr lang="en-US" dirty="0" err="1"/>
            <a:t>installeres</a:t>
          </a:r>
          <a:r>
            <a:rPr lang="en-US" dirty="0"/>
            <a:t>. </a:t>
          </a:r>
          <a:r>
            <a:rPr lang="en-US" dirty="0" err="1"/>
            <a:t>Nå</a:t>
          </a:r>
          <a:r>
            <a:rPr lang="en-US" dirty="0"/>
            <a:t> </a:t>
          </a:r>
          <a:r>
            <a:rPr lang="en-US" dirty="0" err="1"/>
            <a:t>må</a:t>
          </a:r>
          <a:r>
            <a:rPr lang="en-US" dirty="0"/>
            <a:t> vi vise at den </a:t>
          </a:r>
          <a:r>
            <a:rPr lang="en-US" dirty="0" err="1"/>
            <a:t>fungerer</a:t>
          </a:r>
          <a:r>
            <a:rPr lang="en-US" dirty="0"/>
            <a:t> med testing.”</a:t>
          </a:r>
        </a:p>
      </dgm:t>
    </dgm:pt>
    <dgm:pt modelId="{1ECD851C-152C-419C-80E0-FD5271391818}" type="parTrans" cxnId="{540FD095-2516-4CC1-9573-AB2D808759CF}">
      <dgm:prSet/>
      <dgm:spPr/>
      <dgm:t>
        <a:bodyPr/>
        <a:lstStyle/>
        <a:p>
          <a:endParaRPr lang="en-US"/>
        </a:p>
      </dgm:t>
    </dgm:pt>
    <dgm:pt modelId="{252B1FAB-403E-4805-AD1B-2DD031436E88}" type="sibTrans" cxnId="{540FD095-2516-4CC1-9573-AB2D808759CF}">
      <dgm:prSet/>
      <dgm:spPr/>
      <dgm:t>
        <a:bodyPr/>
        <a:lstStyle/>
        <a:p>
          <a:endParaRPr lang="en-US"/>
        </a:p>
      </dgm:t>
    </dgm:pt>
    <dgm:pt modelId="{A513C7C6-1893-1446-8E7F-312A29D44458}" type="pres">
      <dgm:prSet presAssocID="{6FB07FB6-C3A4-43C9-9D55-40DCB7DFCA5F}" presName="diagram" presStyleCnt="0">
        <dgm:presLayoutVars>
          <dgm:dir/>
          <dgm:resizeHandles val="exact"/>
        </dgm:presLayoutVars>
      </dgm:prSet>
      <dgm:spPr/>
    </dgm:pt>
    <dgm:pt modelId="{213CE56D-1DE8-9646-9963-CEB86F7D58E8}" type="pres">
      <dgm:prSet presAssocID="{CF647636-9EEF-4772-A157-57D6613DFBBA}" presName="node" presStyleLbl="node1" presStyleIdx="0" presStyleCnt="5">
        <dgm:presLayoutVars>
          <dgm:bulletEnabled val="1"/>
        </dgm:presLayoutVars>
      </dgm:prSet>
      <dgm:spPr/>
    </dgm:pt>
    <dgm:pt modelId="{4D76783C-EC72-6343-8C45-E29A85CC1ED5}" type="pres">
      <dgm:prSet presAssocID="{30842476-7C78-4F26-830A-9466CB60202B}" presName="sibTrans" presStyleCnt="0"/>
      <dgm:spPr/>
    </dgm:pt>
    <dgm:pt modelId="{A7D9E509-28A4-C549-88BC-42534750867D}" type="pres">
      <dgm:prSet presAssocID="{ABC46BE1-9613-44E1-9A7E-C2498ED2C3C8}" presName="node" presStyleLbl="node1" presStyleIdx="1" presStyleCnt="5">
        <dgm:presLayoutVars>
          <dgm:bulletEnabled val="1"/>
        </dgm:presLayoutVars>
      </dgm:prSet>
      <dgm:spPr/>
    </dgm:pt>
    <dgm:pt modelId="{E3D98A07-735D-1347-BF53-30952FD2D838}" type="pres">
      <dgm:prSet presAssocID="{CC92BA54-738F-4EF9-9A19-B1D6D77529C3}" presName="sibTrans" presStyleCnt="0"/>
      <dgm:spPr/>
    </dgm:pt>
    <dgm:pt modelId="{4F3F9BE3-CAF1-084B-ABF1-71E5AF4AA09B}" type="pres">
      <dgm:prSet presAssocID="{202F5E1D-372E-4886-BC6A-F4F86B6D6238}" presName="node" presStyleLbl="node1" presStyleIdx="2" presStyleCnt="5">
        <dgm:presLayoutVars>
          <dgm:bulletEnabled val="1"/>
        </dgm:presLayoutVars>
      </dgm:prSet>
      <dgm:spPr/>
    </dgm:pt>
    <dgm:pt modelId="{FB283E06-A92F-4041-878C-FF6D536D4F4A}" type="pres">
      <dgm:prSet presAssocID="{944D24B1-78BD-4A95-9FDF-10441E7A7977}" presName="sibTrans" presStyleCnt="0"/>
      <dgm:spPr/>
    </dgm:pt>
    <dgm:pt modelId="{2C71FD92-0402-DB4D-8AAF-0980A9A17EA8}" type="pres">
      <dgm:prSet presAssocID="{C20CA6B0-3CE8-43CB-8F99-EA25DB96330E}" presName="node" presStyleLbl="node1" presStyleIdx="3" presStyleCnt="5">
        <dgm:presLayoutVars>
          <dgm:bulletEnabled val="1"/>
        </dgm:presLayoutVars>
      </dgm:prSet>
      <dgm:spPr/>
    </dgm:pt>
    <dgm:pt modelId="{88EBC9C9-8C21-7845-B28A-F4593B75B2B1}" type="pres">
      <dgm:prSet presAssocID="{0FF540C4-1FFF-44B8-866B-73F56E6BD233}" presName="sibTrans" presStyleCnt="0"/>
      <dgm:spPr/>
    </dgm:pt>
    <dgm:pt modelId="{5B5127BE-37F9-DD4E-B6EE-63A41BC5A08E}" type="pres">
      <dgm:prSet presAssocID="{178F7A43-1092-471D-B23A-2EDB76E0062E}" presName="node" presStyleLbl="node1" presStyleIdx="4" presStyleCnt="5">
        <dgm:presLayoutVars>
          <dgm:bulletEnabled val="1"/>
        </dgm:presLayoutVars>
      </dgm:prSet>
      <dgm:spPr/>
    </dgm:pt>
  </dgm:ptLst>
  <dgm:cxnLst>
    <dgm:cxn modelId="{A3753E1C-E57C-7D43-902A-C59FEA9B2C0F}" type="presOf" srcId="{CF647636-9EEF-4772-A157-57D6613DFBBA}" destId="{213CE56D-1DE8-9646-9963-CEB86F7D58E8}" srcOrd="0" destOrd="0" presId="urn:microsoft.com/office/officeart/2005/8/layout/default"/>
    <dgm:cxn modelId="{4354FE2D-A2A1-5545-94BA-428AA67E5297}" type="presOf" srcId="{6FB07FB6-C3A4-43C9-9D55-40DCB7DFCA5F}" destId="{A513C7C6-1893-1446-8E7F-312A29D44458}" srcOrd="0" destOrd="0" presId="urn:microsoft.com/office/officeart/2005/8/layout/default"/>
    <dgm:cxn modelId="{D599F82F-5505-4C6D-9922-1D1DFFB6E5F3}" srcId="{6FB07FB6-C3A4-43C9-9D55-40DCB7DFCA5F}" destId="{202F5E1D-372E-4886-BC6A-F4F86B6D6238}" srcOrd="2" destOrd="0" parTransId="{59ADCD69-366C-4DA4-9688-64271B4532AA}" sibTransId="{944D24B1-78BD-4A95-9FDF-10441E7A7977}"/>
    <dgm:cxn modelId="{FBE40E4F-DAFA-154D-A0CF-7E92C433A526}" type="presOf" srcId="{C20CA6B0-3CE8-43CB-8F99-EA25DB96330E}" destId="{2C71FD92-0402-DB4D-8AAF-0980A9A17EA8}" srcOrd="0" destOrd="0" presId="urn:microsoft.com/office/officeart/2005/8/layout/default"/>
    <dgm:cxn modelId="{CB63AD79-B0E1-4E70-B0B0-91A4C6728059}" srcId="{6FB07FB6-C3A4-43C9-9D55-40DCB7DFCA5F}" destId="{ABC46BE1-9613-44E1-9A7E-C2498ED2C3C8}" srcOrd="1" destOrd="0" parTransId="{E2EFAEF3-6B56-414E-932D-3AE9AE2868A8}" sibTransId="{CC92BA54-738F-4EF9-9A19-B1D6D77529C3}"/>
    <dgm:cxn modelId="{9151848C-0F77-C84C-8385-095CF8D8F6A2}" type="presOf" srcId="{178F7A43-1092-471D-B23A-2EDB76E0062E}" destId="{5B5127BE-37F9-DD4E-B6EE-63A41BC5A08E}" srcOrd="0" destOrd="0" presId="urn:microsoft.com/office/officeart/2005/8/layout/default"/>
    <dgm:cxn modelId="{540FD095-2516-4CC1-9573-AB2D808759CF}" srcId="{6FB07FB6-C3A4-43C9-9D55-40DCB7DFCA5F}" destId="{178F7A43-1092-471D-B23A-2EDB76E0062E}" srcOrd="4" destOrd="0" parTransId="{1ECD851C-152C-419C-80E0-FD5271391818}" sibTransId="{252B1FAB-403E-4805-AD1B-2DD031436E88}"/>
    <dgm:cxn modelId="{5634F59D-2DEF-2A49-807F-7A51398772D1}" type="presOf" srcId="{202F5E1D-372E-4886-BC6A-F4F86B6D6238}" destId="{4F3F9BE3-CAF1-084B-ABF1-71E5AF4AA09B}" srcOrd="0" destOrd="0" presId="urn:microsoft.com/office/officeart/2005/8/layout/default"/>
    <dgm:cxn modelId="{AA0387A5-B376-45D4-AD07-A84020C1E286}" srcId="{6FB07FB6-C3A4-43C9-9D55-40DCB7DFCA5F}" destId="{C20CA6B0-3CE8-43CB-8F99-EA25DB96330E}" srcOrd="3" destOrd="0" parTransId="{F9CACD37-7A59-4DAE-BEB7-8FC44C882DC7}" sibTransId="{0FF540C4-1FFF-44B8-866B-73F56E6BD233}"/>
    <dgm:cxn modelId="{3B75D1BC-2119-4A46-8572-47E0DF62BEB3}" type="presOf" srcId="{ABC46BE1-9613-44E1-9A7E-C2498ED2C3C8}" destId="{A7D9E509-28A4-C549-88BC-42534750867D}" srcOrd="0" destOrd="0" presId="urn:microsoft.com/office/officeart/2005/8/layout/default"/>
    <dgm:cxn modelId="{4C86DCBF-DCF8-42AB-9CD4-7CFB6AAE9762}" srcId="{6FB07FB6-C3A4-43C9-9D55-40DCB7DFCA5F}" destId="{CF647636-9EEF-4772-A157-57D6613DFBBA}" srcOrd="0" destOrd="0" parTransId="{DCE0C42C-F056-4F2D-BEB7-B6877D0BC0F0}" sibTransId="{30842476-7C78-4F26-830A-9466CB60202B}"/>
    <dgm:cxn modelId="{2696DF14-2FC9-3D46-A249-63A354B919D6}" type="presParOf" srcId="{A513C7C6-1893-1446-8E7F-312A29D44458}" destId="{213CE56D-1DE8-9646-9963-CEB86F7D58E8}" srcOrd="0" destOrd="0" presId="urn:microsoft.com/office/officeart/2005/8/layout/default"/>
    <dgm:cxn modelId="{546F7E8E-2C2D-144F-9F30-A8F028CCD947}" type="presParOf" srcId="{A513C7C6-1893-1446-8E7F-312A29D44458}" destId="{4D76783C-EC72-6343-8C45-E29A85CC1ED5}" srcOrd="1" destOrd="0" presId="urn:microsoft.com/office/officeart/2005/8/layout/default"/>
    <dgm:cxn modelId="{35087866-78DA-664D-A851-3ED707DFC7CA}" type="presParOf" srcId="{A513C7C6-1893-1446-8E7F-312A29D44458}" destId="{A7D9E509-28A4-C549-88BC-42534750867D}" srcOrd="2" destOrd="0" presId="urn:microsoft.com/office/officeart/2005/8/layout/default"/>
    <dgm:cxn modelId="{1059DAF2-642F-5C49-AECA-06A9650F0158}" type="presParOf" srcId="{A513C7C6-1893-1446-8E7F-312A29D44458}" destId="{E3D98A07-735D-1347-BF53-30952FD2D838}" srcOrd="3" destOrd="0" presId="urn:microsoft.com/office/officeart/2005/8/layout/default"/>
    <dgm:cxn modelId="{08E96DEF-C8B7-8842-8254-F0CC7DF0D7BF}" type="presParOf" srcId="{A513C7C6-1893-1446-8E7F-312A29D44458}" destId="{4F3F9BE3-CAF1-084B-ABF1-71E5AF4AA09B}" srcOrd="4" destOrd="0" presId="urn:microsoft.com/office/officeart/2005/8/layout/default"/>
    <dgm:cxn modelId="{A917FD00-558F-EF47-B20A-01C402653AE9}" type="presParOf" srcId="{A513C7C6-1893-1446-8E7F-312A29D44458}" destId="{FB283E06-A92F-4041-878C-FF6D536D4F4A}" srcOrd="5" destOrd="0" presId="urn:microsoft.com/office/officeart/2005/8/layout/default"/>
    <dgm:cxn modelId="{FE6F2D09-7F7B-9746-B49C-E2EB5AEF3248}" type="presParOf" srcId="{A513C7C6-1893-1446-8E7F-312A29D44458}" destId="{2C71FD92-0402-DB4D-8AAF-0980A9A17EA8}" srcOrd="6" destOrd="0" presId="urn:microsoft.com/office/officeart/2005/8/layout/default"/>
    <dgm:cxn modelId="{E05087BA-02D2-0A49-8148-2BE6BFFCEA17}" type="presParOf" srcId="{A513C7C6-1893-1446-8E7F-312A29D44458}" destId="{88EBC9C9-8C21-7845-B28A-F4593B75B2B1}" srcOrd="7" destOrd="0" presId="urn:microsoft.com/office/officeart/2005/8/layout/default"/>
    <dgm:cxn modelId="{C1C74FA4-4DE7-2049-88C5-97A1A8278150}" type="presParOf" srcId="{A513C7C6-1893-1446-8E7F-312A29D44458}" destId="{5B5127BE-37F9-DD4E-B6EE-63A41BC5A08E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75C6B08-EE87-4947-8F0F-33A48F515699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AA57B35A-3D04-4BE0-8284-8ECA7D63252F}">
      <dgm:prSet/>
      <dgm:spPr/>
      <dgm:t>
        <a:bodyPr/>
        <a:lstStyle/>
        <a:p>
          <a:r>
            <a:rPr lang="en-US" dirty="0"/>
            <a:t>1️⃣ </a:t>
          </a:r>
          <a:r>
            <a:rPr lang="en-US" dirty="0" err="1"/>
            <a:t>Kritisk</a:t>
          </a:r>
          <a:r>
            <a:rPr lang="en-US" dirty="0"/>
            <a:t> </a:t>
          </a:r>
          <a:r>
            <a:rPr lang="en-US" dirty="0" err="1"/>
            <a:t>infrastruktur</a:t>
          </a:r>
          <a:r>
            <a:rPr lang="en-US" dirty="0"/>
            <a:t> </a:t>
          </a:r>
          <a:r>
            <a:rPr lang="en-US" dirty="0" err="1"/>
            <a:t>og</a:t>
          </a:r>
          <a:r>
            <a:rPr lang="en-US" dirty="0"/>
            <a:t> </a:t>
          </a:r>
          <a:r>
            <a:rPr lang="en-US" dirty="0" err="1"/>
            <a:t>beredskap</a:t>
          </a:r>
          <a:r>
            <a:rPr lang="en-US" dirty="0"/>
            <a:t> (</a:t>
          </a:r>
          <a:r>
            <a:rPr lang="en-US" dirty="0" err="1"/>
            <a:t>helse</a:t>
          </a:r>
          <a:r>
            <a:rPr lang="en-US" dirty="0"/>
            <a:t>, </a:t>
          </a:r>
          <a:r>
            <a:rPr lang="en-US" dirty="0" err="1"/>
            <a:t>redning</a:t>
          </a:r>
          <a:r>
            <a:rPr lang="en-US" dirty="0"/>
            <a:t>, </a:t>
          </a:r>
          <a:r>
            <a:rPr lang="en-US" dirty="0" err="1"/>
            <a:t>politi</a:t>
          </a:r>
          <a:r>
            <a:rPr lang="en-US" dirty="0"/>
            <a:t>)</a:t>
          </a:r>
          <a:r>
            <a:rPr lang="en-US" dirty="0" err="1"/>
            <a:t>Kommune</a:t>
          </a:r>
          <a:r>
            <a:rPr lang="en-US" dirty="0"/>
            <a:t>, region, stat.</a:t>
          </a:r>
        </a:p>
      </dgm:t>
    </dgm:pt>
    <dgm:pt modelId="{6305B1AE-0F68-4B57-806A-905E67DAD5DA}" type="parTrans" cxnId="{EBE40523-8987-414C-8A5A-CD5BFB60A599}">
      <dgm:prSet/>
      <dgm:spPr/>
      <dgm:t>
        <a:bodyPr/>
        <a:lstStyle/>
        <a:p>
          <a:endParaRPr lang="en-US"/>
        </a:p>
      </dgm:t>
    </dgm:pt>
    <dgm:pt modelId="{F3271BF5-30C0-4F28-9D1E-B09F8C097E46}" type="sibTrans" cxnId="{EBE40523-8987-414C-8A5A-CD5BFB60A599}">
      <dgm:prSet/>
      <dgm:spPr/>
      <dgm:t>
        <a:bodyPr/>
        <a:lstStyle/>
        <a:p>
          <a:endParaRPr lang="en-US"/>
        </a:p>
      </dgm:t>
    </dgm:pt>
    <dgm:pt modelId="{1BE60404-F75D-40F7-BA0B-D83C956604BF}">
      <dgm:prSet/>
      <dgm:spPr/>
      <dgm:t>
        <a:bodyPr/>
        <a:lstStyle/>
        <a:p>
          <a:r>
            <a:rPr lang="en-US"/>
            <a:t>2️⃣ Luftfart og industri (produsenter, operatører, testere)</a:t>
          </a:r>
        </a:p>
      </dgm:t>
    </dgm:pt>
    <dgm:pt modelId="{7FFDD416-4DC5-4BDE-BE33-37968A52640C}" type="parTrans" cxnId="{10D91570-B94A-417D-8358-4037AD609C8E}">
      <dgm:prSet/>
      <dgm:spPr/>
      <dgm:t>
        <a:bodyPr/>
        <a:lstStyle/>
        <a:p>
          <a:endParaRPr lang="en-US"/>
        </a:p>
      </dgm:t>
    </dgm:pt>
    <dgm:pt modelId="{BCD5DE7B-AC83-4269-94EF-E661691FD5A6}" type="sibTrans" cxnId="{10D91570-B94A-417D-8358-4037AD609C8E}">
      <dgm:prSet/>
      <dgm:spPr/>
      <dgm:t>
        <a:bodyPr/>
        <a:lstStyle/>
        <a:p>
          <a:endParaRPr lang="en-US"/>
        </a:p>
      </dgm:t>
    </dgm:pt>
    <dgm:pt modelId="{DFE781AE-E5C1-4ECA-93C8-B9FFE47FA983}">
      <dgm:prSet/>
      <dgm:spPr/>
      <dgm:t>
        <a:bodyPr/>
        <a:lstStyle/>
        <a:p>
          <a:r>
            <a:rPr lang="en-US"/>
            <a:t>3️⃣ Forskning og utdanning (NTNU, fagskoler, ESA)</a:t>
          </a:r>
        </a:p>
      </dgm:t>
    </dgm:pt>
    <dgm:pt modelId="{22DEF0F9-7F0A-4870-B1EB-0F67B8D68214}" type="parTrans" cxnId="{FDD54E64-08FD-4569-8D85-19964660866C}">
      <dgm:prSet/>
      <dgm:spPr/>
      <dgm:t>
        <a:bodyPr/>
        <a:lstStyle/>
        <a:p>
          <a:endParaRPr lang="en-US"/>
        </a:p>
      </dgm:t>
    </dgm:pt>
    <dgm:pt modelId="{4E051051-113B-4277-A6C3-162BEABB489B}" type="sibTrans" cxnId="{FDD54E64-08FD-4569-8D85-19964660866C}">
      <dgm:prSet/>
      <dgm:spPr/>
      <dgm:t>
        <a:bodyPr/>
        <a:lstStyle/>
        <a:p>
          <a:endParaRPr lang="en-US"/>
        </a:p>
      </dgm:t>
    </dgm:pt>
    <dgm:pt modelId="{74BDF085-F9FA-42FB-B383-8AA328349B03}">
      <dgm:prSet/>
      <dgm:spPr/>
      <dgm:t>
        <a:bodyPr/>
        <a:lstStyle/>
        <a:p>
          <a:r>
            <a:rPr lang="en-US"/>
            <a:t>4️⃣ Opplevelse og reiseliv (turisme, demo-events)</a:t>
          </a:r>
        </a:p>
      </dgm:t>
    </dgm:pt>
    <dgm:pt modelId="{355F683B-5D3E-486D-AE2E-230DF1E6849E}" type="parTrans" cxnId="{7A231CC4-9B08-40BC-B36F-138F546FB967}">
      <dgm:prSet/>
      <dgm:spPr/>
      <dgm:t>
        <a:bodyPr/>
        <a:lstStyle/>
        <a:p>
          <a:endParaRPr lang="en-US"/>
        </a:p>
      </dgm:t>
    </dgm:pt>
    <dgm:pt modelId="{14993763-35EC-427A-8935-4BE12E4577DD}" type="sibTrans" cxnId="{7A231CC4-9B08-40BC-B36F-138F546FB967}">
      <dgm:prSet/>
      <dgm:spPr/>
      <dgm:t>
        <a:bodyPr/>
        <a:lstStyle/>
        <a:p>
          <a:endParaRPr lang="en-US"/>
        </a:p>
      </dgm:t>
    </dgm:pt>
    <dgm:pt modelId="{5948FD37-8835-4D0B-B66E-CF63ABA7AB31}">
      <dgm:prSet/>
      <dgm:spPr/>
      <dgm:t>
        <a:bodyPr/>
        <a:lstStyle/>
        <a:p>
          <a:r>
            <a:rPr lang="en-US"/>
            <a:t>💡 Spørsmål:</a:t>
          </a:r>
        </a:p>
      </dgm:t>
    </dgm:pt>
    <dgm:pt modelId="{5262F1BE-CF57-43F7-A88E-E6AE4F0BB946}" type="parTrans" cxnId="{02BAF048-0B82-4FB5-B344-6092842B3010}">
      <dgm:prSet/>
      <dgm:spPr/>
      <dgm:t>
        <a:bodyPr/>
        <a:lstStyle/>
        <a:p>
          <a:endParaRPr lang="en-US"/>
        </a:p>
      </dgm:t>
    </dgm:pt>
    <dgm:pt modelId="{B21EBCD3-2D01-449D-A8FC-478E57EC5CA1}" type="sibTrans" cxnId="{02BAF048-0B82-4FB5-B344-6092842B3010}">
      <dgm:prSet/>
      <dgm:spPr/>
      <dgm:t>
        <a:bodyPr/>
        <a:lstStyle/>
        <a:p>
          <a:endParaRPr lang="en-US"/>
        </a:p>
      </dgm:t>
    </dgm:pt>
    <dgm:pt modelId="{4B8E9EC9-84E8-4E11-8264-EB106918C4A5}">
      <dgm:prSet/>
      <dgm:spPr/>
      <dgm:t>
        <a:bodyPr/>
        <a:lstStyle/>
        <a:p>
          <a:r>
            <a:rPr lang="en-US"/>
            <a:t>– Hvilke markeder har størst betalingsvilje?</a:t>
          </a:r>
        </a:p>
      </dgm:t>
    </dgm:pt>
    <dgm:pt modelId="{783B73DE-314A-4E21-AB08-6602B2A0FD04}" type="parTrans" cxnId="{87675D1B-D162-45BC-90FB-982EA845B6AB}">
      <dgm:prSet/>
      <dgm:spPr/>
      <dgm:t>
        <a:bodyPr/>
        <a:lstStyle/>
        <a:p>
          <a:endParaRPr lang="en-US"/>
        </a:p>
      </dgm:t>
    </dgm:pt>
    <dgm:pt modelId="{D3AA1D9F-50EA-4138-9636-ACDA08A727DA}" type="sibTrans" cxnId="{87675D1B-D162-45BC-90FB-982EA845B6AB}">
      <dgm:prSet/>
      <dgm:spPr/>
      <dgm:t>
        <a:bodyPr/>
        <a:lstStyle/>
        <a:p>
          <a:endParaRPr lang="en-US"/>
        </a:p>
      </dgm:t>
    </dgm:pt>
    <dgm:pt modelId="{016285C3-C16A-48E4-96AB-96D889ED7D88}">
      <dgm:prSet/>
      <dgm:spPr/>
      <dgm:t>
        <a:bodyPr/>
        <a:lstStyle/>
        <a:p>
          <a:r>
            <a:rPr lang="en-US"/>
            <a:t>– Hvilke gir mest lokal verdiskaping?</a:t>
          </a:r>
        </a:p>
      </dgm:t>
    </dgm:pt>
    <dgm:pt modelId="{A70BEBC0-9AB9-463B-B826-983111631CD0}" type="parTrans" cxnId="{D78BCD64-D899-4A64-9137-1EEC372D45ED}">
      <dgm:prSet/>
      <dgm:spPr/>
      <dgm:t>
        <a:bodyPr/>
        <a:lstStyle/>
        <a:p>
          <a:endParaRPr lang="en-US"/>
        </a:p>
      </dgm:t>
    </dgm:pt>
    <dgm:pt modelId="{57E3BEF8-9EB2-4FED-A054-DF8AAF7E9C20}" type="sibTrans" cxnId="{D78BCD64-D899-4A64-9137-1EEC372D45ED}">
      <dgm:prSet/>
      <dgm:spPr/>
      <dgm:t>
        <a:bodyPr/>
        <a:lstStyle/>
        <a:p>
          <a:endParaRPr lang="en-US"/>
        </a:p>
      </dgm:t>
    </dgm:pt>
    <dgm:pt modelId="{62F1D3DC-F418-45E4-B05A-606602F90007}" type="pres">
      <dgm:prSet presAssocID="{975C6B08-EE87-4947-8F0F-33A48F515699}" presName="root" presStyleCnt="0">
        <dgm:presLayoutVars>
          <dgm:dir/>
          <dgm:resizeHandles val="exact"/>
        </dgm:presLayoutVars>
      </dgm:prSet>
      <dgm:spPr/>
    </dgm:pt>
    <dgm:pt modelId="{9B7A23B6-C733-4CE8-9F7A-348FC5328A41}" type="pres">
      <dgm:prSet presAssocID="{AA57B35A-3D04-4BE0-8284-8ECA7D63252F}" presName="compNode" presStyleCnt="0"/>
      <dgm:spPr/>
    </dgm:pt>
    <dgm:pt modelId="{2A3E360C-2DFD-4DD1-A15D-6E60EC6DA0DC}" type="pres">
      <dgm:prSet presAssocID="{AA57B35A-3D04-4BE0-8284-8ECA7D63252F}" presName="iconRect" presStyleLbl="node1" presStyleIdx="0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nnmannskap"/>
        </a:ext>
      </dgm:extLst>
    </dgm:pt>
    <dgm:pt modelId="{6318AB9A-610D-4831-A798-EAA08F1F684B}" type="pres">
      <dgm:prSet presAssocID="{AA57B35A-3D04-4BE0-8284-8ECA7D63252F}" presName="spaceRect" presStyleCnt="0"/>
      <dgm:spPr/>
    </dgm:pt>
    <dgm:pt modelId="{1C1D8CB2-030A-45BC-842D-77A81ADB8168}" type="pres">
      <dgm:prSet presAssocID="{AA57B35A-3D04-4BE0-8284-8ECA7D63252F}" presName="textRect" presStyleLbl="revTx" presStyleIdx="0" presStyleCnt="7">
        <dgm:presLayoutVars>
          <dgm:chMax val="1"/>
          <dgm:chPref val="1"/>
        </dgm:presLayoutVars>
      </dgm:prSet>
      <dgm:spPr/>
    </dgm:pt>
    <dgm:pt modelId="{94232EE9-B72D-4C98-890C-0149CE80A0E9}" type="pres">
      <dgm:prSet presAssocID="{F3271BF5-30C0-4F28-9D1E-B09F8C097E46}" presName="sibTrans" presStyleCnt="0"/>
      <dgm:spPr/>
    </dgm:pt>
    <dgm:pt modelId="{D78F04EA-E672-46A4-A3D0-CF625D3B3BC7}" type="pres">
      <dgm:prSet presAssocID="{1BE60404-F75D-40F7-BA0B-D83C956604BF}" presName="compNode" presStyleCnt="0"/>
      <dgm:spPr/>
    </dgm:pt>
    <dgm:pt modelId="{104F0D4E-0698-487D-A8E1-4A51BE365BFA}" type="pres">
      <dgm:prSet presAssocID="{1BE60404-F75D-40F7-BA0B-D83C956604BF}" presName="iconRect" presStyleLbl="node1" presStyleIdx="1" presStyleCnt="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likopter"/>
        </a:ext>
      </dgm:extLst>
    </dgm:pt>
    <dgm:pt modelId="{FF370F3B-5443-4774-A557-40C7EFF8158B}" type="pres">
      <dgm:prSet presAssocID="{1BE60404-F75D-40F7-BA0B-D83C956604BF}" presName="spaceRect" presStyleCnt="0"/>
      <dgm:spPr/>
    </dgm:pt>
    <dgm:pt modelId="{02EEF152-E11E-43E8-8C36-882B83524D72}" type="pres">
      <dgm:prSet presAssocID="{1BE60404-F75D-40F7-BA0B-D83C956604BF}" presName="textRect" presStyleLbl="revTx" presStyleIdx="1" presStyleCnt="7">
        <dgm:presLayoutVars>
          <dgm:chMax val="1"/>
          <dgm:chPref val="1"/>
        </dgm:presLayoutVars>
      </dgm:prSet>
      <dgm:spPr/>
    </dgm:pt>
    <dgm:pt modelId="{28FC750D-4734-4AFF-AEED-486F7B0595DC}" type="pres">
      <dgm:prSet presAssocID="{BCD5DE7B-AC83-4269-94EF-E661691FD5A6}" presName="sibTrans" presStyleCnt="0"/>
      <dgm:spPr/>
    </dgm:pt>
    <dgm:pt modelId="{C519B8C7-02C2-408E-874B-102E24A8EAA6}" type="pres">
      <dgm:prSet presAssocID="{DFE781AE-E5C1-4ECA-93C8-B9FFE47FA983}" presName="compNode" presStyleCnt="0"/>
      <dgm:spPr/>
    </dgm:pt>
    <dgm:pt modelId="{22982E8E-255A-468F-9000-12550A374005}" type="pres">
      <dgm:prSet presAssocID="{DFE781AE-E5C1-4ECA-93C8-B9FFE47FA983}" presName="iconRect" presStyleLbl="node1" presStyleIdx="2" presStyleCnt="7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stronaut"/>
        </a:ext>
      </dgm:extLst>
    </dgm:pt>
    <dgm:pt modelId="{E5D2E483-2D2C-4B3D-A00B-19B6A45BAE55}" type="pres">
      <dgm:prSet presAssocID="{DFE781AE-E5C1-4ECA-93C8-B9FFE47FA983}" presName="spaceRect" presStyleCnt="0"/>
      <dgm:spPr/>
    </dgm:pt>
    <dgm:pt modelId="{3B0E5091-FD0B-4400-8FEC-027EEB0798C3}" type="pres">
      <dgm:prSet presAssocID="{DFE781AE-E5C1-4ECA-93C8-B9FFE47FA983}" presName="textRect" presStyleLbl="revTx" presStyleIdx="2" presStyleCnt="7">
        <dgm:presLayoutVars>
          <dgm:chMax val="1"/>
          <dgm:chPref val="1"/>
        </dgm:presLayoutVars>
      </dgm:prSet>
      <dgm:spPr/>
    </dgm:pt>
    <dgm:pt modelId="{7B7A72A9-146E-43ED-8671-F84A251F9752}" type="pres">
      <dgm:prSet presAssocID="{4E051051-113B-4277-A6C3-162BEABB489B}" presName="sibTrans" presStyleCnt="0"/>
      <dgm:spPr/>
    </dgm:pt>
    <dgm:pt modelId="{A4E42913-BF17-41CA-9132-D427F3546A60}" type="pres">
      <dgm:prSet presAssocID="{74BDF085-F9FA-42FB-B383-8AA328349B03}" presName="compNode" presStyleCnt="0"/>
      <dgm:spPr/>
    </dgm:pt>
    <dgm:pt modelId="{68DBE955-68A6-4A71-A495-800FD02A8FF0}" type="pres">
      <dgm:prSet presAssocID="{74BDF085-F9FA-42FB-B383-8AA328349B03}" presName="iconRect" presStyleLbl="node1" presStyleIdx="3" presStyleCnt="7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untain scene"/>
        </a:ext>
      </dgm:extLst>
    </dgm:pt>
    <dgm:pt modelId="{01A35046-469E-4FF1-A75B-463F37391889}" type="pres">
      <dgm:prSet presAssocID="{74BDF085-F9FA-42FB-B383-8AA328349B03}" presName="spaceRect" presStyleCnt="0"/>
      <dgm:spPr/>
    </dgm:pt>
    <dgm:pt modelId="{2070CBBB-9A8C-49D1-B4E5-BDE8DC6FC0FF}" type="pres">
      <dgm:prSet presAssocID="{74BDF085-F9FA-42FB-B383-8AA328349B03}" presName="textRect" presStyleLbl="revTx" presStyleIdx="3" presStyleCnt="7">
        <dgm:presLayoutVars>
          <dgm:chMax val="1"/>
          <dgm:chPref val="1"/>
        </dgm:presLayoutVars>
      </dgm:prSet>
      <dgm:spPr/>
    </dgm:pt>
    <dgm:pt modelId="{3ADCEC81-7BF7-4348-9379-2BA6F134CF5B}" type="pres">
      <dgm:prSet presAssocID="{14993763-35EC-427A-8935-4BE12E4577DD}" presName="sibTrans" presStyleCnt="0"/>
      <dgm:spPr/>
    </dgm:pt>
    <dgm:pt modelId="{714078D8-A5DA-49AA-B474-72CA157E4CD5}" type="pres">
      <dgm:prSet presAssocID="{5948FD37-8835-4D0B-B66E-CF63ABA7AB31}" presName="compNode" presStyleCnt="0"/>
      <dgm:spPr/>
    </dgm:pt>
    <dgm:pt modelId="{F424D17E-B2E2-49A3-BC7D-D455EA2F2281}" type="pres">
      <dgm:prSet presAssocID="{5948FD37-8835-4D0B-B66E-CF63ABA7AB31}" presName="iconRect" presStyleLbl="node1" presStyleIdx="4" presStyleCnt="7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 mark"/>
        </a:ext>
      </dgm:extLst>
    </dgm:pt>
    <dgm:pt modelId="{497640DC-8F2F-4143-87B9-D04427496CB0}" type="pres">
      <dgm:prSet presAssocID="{5948FD37-8835-4D0B-B66E-CF63ABA7AB31}" presName="spaceRect" presStyleCnt="0"/>
      <dgm:spPr/>
    </dgm:pt>
    <dgm:pt modelId="{2C75ADA1-3918-49E3-9D86-56ECF2F2DB0A}" type="pres">
      <dgm:prSet presAssocID="{5948FD37-8835-4D0B-B66E-CF63ABA7AB31}" presName="textRect" presStyleLbl="revTx" presStyleIdx="4" presStyleCnt="7">
        <dgm:presLayoutVars>
          <dgm:chMax val="1"/>
          <dgm:chPref val="1"/>
        </dgm:presLayoutVars>
      </dgm:prSet>
      <dgm:spPr/>
    </dgm:pt>
    <dgm:pt modelId="{8D154A88-38B8-45CD-A198-0302209D6ECF}" type="pres">
      <dgm:prSet presAssocID="{B21EBCD3-2D01-449D-A8FC-478E57EC5CA1}" presName="sibTrans" presStyleCnt="0"/>
      <dgm:spPr/>
    </dgm:pt>
    <dgm:pt modelId="{9549EEDF-8B07-4C9B-8680-96CACBC274FA}" type="pres">
      <dgm:prSet presAssocID="{4B8E9EC9-84E8-4E11-8264-EB106918C4A5}" presName="compNode" presStyleCnt="0"/>
      <dgm:spPr/>
    </dgm:pt>
    <dgm:pt modelId="{2A69F8A3-9D40-4231-9B61-E9020C1DBA98}" type="pres">
      <dgm:prSet presAssocID="{4B8E9EC9-84E8-4E11-8264-EB106918C4A5}" presName="iconRect" presStyleLbl="node1" presStyleIdx="5" presStyleCnt="7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stle scene"/>
        </a:ext>
      </dgm:extLst>
    </dgm:pt>
    <dgm:pt modelId="{506C23AE-6D1C-4B92-A71C-887756C40AC1}" type="pres">
      <dgm:prSet presAssocID="{4B8E9EC9-84E8-4E11-8264-EB106918C4A5}" presName="spaceRect" presStyleCnt="0"/>
      <dgm:spPr/>
    </dgm:pt>
    <dgm:pt modelId="{D9242740-72FF-44BE-A970-379F67D2AD43}" type="pres">
      <dgm:prSet presAssocID="{4B8E9EC9-84E8-4E11-8264-EB106918C4A5}" presName="textRect" presStyleLbl="revTx" presStyleIdx="5" presStyleCnt="7">
        <dgm:presLayoutVars>
          <dgm:chMax val="1"/>
          <dgm:chPref val="1"/>
        </dgm:presLayoutVars>
      </dgm:prSet>
      <dgm:spPr/>
    </dgm:pt>
    <dgm:pt modelId="{796FBF62-F9E6-4502-B97F-F09C35C01C24}" type="pres">
      <dgm:prSet presAssocID="{D3AA1D9F-50EA-4138-9636-ACDA08A727DA}" presName="sibTrans" presStyleCnt="0"/>
      <dgm:spPr/>
    </dgm:pt>
    <dgm:pt modelId="{C32B2133-B660-4385-91D1-CED966859451}" type="pres">
      <dgm:prSet presAssocID="{016285C3-C16A-48E4-96AB-96D889ED7D88}" presName="compNode" presStyleCnt="0"/>
      <dgm:spPr/>
    </dgm:pt>
    <dgm:pt modelId="{7263A4AE-16DE-4214-8890-5D971B76DA6F}" type="pres">
      <dgm:prSet presAssocID="{016285C3-C16A-48E4-96AB-96D889ED7D88}" presName="iconRect" presStyleLbl="node1" presStyleIdx="6" presStyleCnt="7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iosk"/>
        </a:ext>
      </dgm:extLst>
    </dgm:pt>
    <dgm:pt modelId="{13E2483E-3597-4BBA-9CCE-9830E61F77EF}" type="pres">
      <dgm:prSet presAssocID="{016285C3-C16A-48E4-96AB-96D889ED7D88}" presName="spaceRect" presStyleCnt="0"/>
      <dgm:spPr/>
    </dgm:pt>
    <dgm:pt modelId="{573A33DB-3B29-4C9E-8CB7-E5B8E84000E0}" type="pres">
      <dgm:prSet presAssocID="{016285C3-C16A-48E4-96AB-96D889ED7D88}" presName="textRect" presStyleLbl="revTx" presStyleIdx="6" presStyleCnt="7">
        <dgm:presLayoutVars>
          <dgm:chMax val="1"/>
          <dgm:chPref val="1"/>
        </dgm:presLayoutVars>
      </dgm:prSet>
      <dgm:spPr/>
    </dgm:pt>
  </dgm:ptLst>
  <dgm:cxnLst>
    <dgm:cxn modelId="{735C3803-4692-410D-987A-A715B3FC751D}" type="presOf" srcId="{1BE60404-F75D-40F7-BA0B-D83C956604BF}" destId="{02EEF152-E11E-43E8-8C36-882B83524D72}" srcOrd="0" destOrd="0" presId="urn:microsoft.com/office/officeart/2018/2/layout/IconLabelList"/>
    <dgm:cxn modelId="{B4E37D1A-C673-4FFF-86CE-385138504216}" type="presOf" srcId="{5948FD37-8835-4D0B-B66E-CF63ABA7AB31}" destId="{2C75ADA1-3918-49E3-9D86-56ECF2F2DB0A}" srcOrd="0" destOrd="0" presId="urn:microsoft.com/office/officeart/2018/2/layout/IconLabelList"/>
    <dgm:cxn modelId="{87675D1B-D162-45BC-90FB-982EA845B6AB}" srcId="{975C6B08-EE87-4947-8F0F-33A48F515699}" destId="{4B8E9EC9-84E8-4E11-8264-EB106918C4A5}" srcOrd="5" destOrd="0" parTransId="{783B73DE-314A-4E21-AB08-6602B2A0FD04}" sibTransId="{D3AA1D9F-50EA-4138-9636-ACDA08A727DA}"/>
    <dgm:cxn modelId="{EBE40523-8987-414C-8A5A-CD5BFB60A599}" srcId="{975C6B08-EE87-4947-8F0F-33A48F515699}" destId="{AA57B35A-3D04-4BE0-8284-8ECA7D63252F}" srcOrd="0" destOrd="0" parTransId="{6305B1AE-0F68-4B57-806A-905E67DAD5DA}" sibTransId="{F3271BF5-30C0-4F28-9D1E-B09F8C097E46}"/>
    <dgm:cxn modelId="{B664502A-FD0C-4406-B46C-5DEEC9FBFBDE}" type="presOf" srcId="{4B8E9EC9-84E8-4E11-8264-EB106918C4A5}" destId="{D9242740-72FF-44BE-A970-379F67D2AD43}" srcOrd="0" destOrd="0" presId="urn:microsoft.com/office/officeart/2018/2/layout/IconLabelList"/>
    <dgm:cxn modelId="{B37B503C-0DEC-429F-BE65-5371604E998B}" type="presOf" srcId="{DFE781AE-E5C1-4ECA-93C8-B9FFE47FA983}" destId="{3B0E5091-FD0B-4400-8FEC-027EEB0798C3}" srcOrd="0" destOrd="0" presId="urn:microsoft.com/office/officeart/2018/2/layout/IconLabelList"/>
    <dgm:cxn modelId="{02BAF048-0B82-4FB5-B344-6092842B3010}" srcId="{975C6B08-EE87-4947-8F0F-33A48F515699}" destId="{5948FD37-8835-4D0B-B66E-CF63ABA7AB31}" srcOrd="4" destOrd="0" parTransId="{5262F1BE-CF57-43F7-A88E-E6AE4F0BB946}" sibTransId="{B21EBCD3-2D01-449D-A8FC-478E57EC5CA1}"/>
    <dgm:cxn modelId="{FCFB5B4E-82FB-4239-B4BC-5E81D1FEA8D1}" type="presOf" srcId="{016285C3-C16A-48E4-96AB-96D889ED7D88}" destId="{573A33DB-3B29-4C9E-8CB7-E5B8E84000E0}" srcOrd="0" destOrd="0" presId="urn:microsoft.com/office/officeart/2018/2/layout/IconLabelList"/>
    <dgm:cxn modelId="{FDD54E64-08FD-4569-8D85-19964660866C}" srcId="{975C6B08-EE87-4947-8F0F-33A48F515699}" destId="{DFE781AE-E5C1-4ECA-93C8-B9FFE47FA983}" srcOrd="2" destOrd="0" parTransId="{22DEF0F9-7F0A-4870-B1EB-0F67B8D68214}" sibTransId="{4E051051-113B-4277-A6C3-162BEABB489B}"/>
    <dgm:cxn modelId="{D78BCD64-D899-4A64-9137-1EEC372D45ED}" srcId="{975C6B08-EE87-4947-8F0F-33A48F515699}" destId="{016285C3-C16A-48E4-96AB-96D889ED7D88}" srcOrd="6" destOrd="0" parTransId="{A70BEBC0-9AB9-463B-B826-983111631CD0}" sibTransId="{57E3BEF8-9EB2-4FED-A054-DF8AAF7E9C20}"/>
    <dgm:cxn modelId="{10D91570-B94A-417D-8358-4037AD609C8E}" srcId="{975C6B08-EE87-4947-8F0F-33A48F515699}" destId="{1BE60404-F75D-40F7-BA0B-D83C956604BF}" srcOrd="1" destOrd="0" parTransId="{7FFDD416-4DC5-4BDE-BE33-37968A52640C}" sibTransId="{BCD5DE7B-AC83-4269-94EF-E661691FD5A6}"/>
    <dgm:cxn modelId="{F1AE00A6-C992-470C-A4E5-9277F0E3BEED}" type="presOf" srcId="{AA57B35A-3D04-4BE0-8284-8ECA7D63252F}" destId="{1C1D8CB2-030A-45BC-842D-77A81ADB8168}" srcOrd="0" destOrd="0" presId="urn:microsoft.com/office/officeart/2018/2/layout/IconLabelList"/>
    <dgm:cxn modelId="{C2CC41B0-B818-4C90-934E-491F074A7A76}" type="presOf" srcId="{975C6B08-EE87-4947-8F0F-33A48F515699}" destId="{62F1D3DC-F418-45E4-B05A-606602F90007}" srcOrd="0" destOrd="0" presId="urn:microsoft.com/office/officeart/2018/2/layout/IconLabelList"/>
    <dgm:cxn modelId="{7A231CC4-9B08-40BC-B36F-138F546FB967}" srcId="{975C6B08-EE87-4947-8F0F-33A48F515699}" destId="{74BDF085-F9FA-42FB-B383-8AA328349B03}" srcOrd="3" destOrd="0" parTransId="{355F683B-5D3E-486D-AE2E-230DF1E6849E}" sibTransId="{14993763-35EC-427A-8935-4BE12E4577DD}"/>
    <dgm:cxn modelId="{21CFB8FF-0CBB-4931-87C0-72C4D6C068DD}" type="presOf" srcId="{74BDF085-F9FA-42FB-B383-8AA328349B03}" destId="{2070CBBB-9A8C-49D1-B4E5-BDE8DC6FC0FF}" srcOrd="0" destOrd="0" presId="urn:microsoft.com/office/officeart/2018/2/layout/IconLabelList"/>
    <dgm:cxn modelId="{EA607191-E5A0-46FE-A05B-DBA33A5B48D6}" type="presParOf" srcId="{62F1D3DC-F418-45E4-B05A-606602F90007}" destId="{9B7A23B6-C733-4CE8-9F7A-348FC5328A41}" srcOrd="0" destOrd="0" presId="urn:microsoft.com/office/officeart/2018/2/layout/IconLabelList"/>
    <dgm:cxn modelId="{6AECB89C-5000-4A10-B100-F051D4CEE80C}" type="presParOf" srcId="{9B7A23B6-C733-4CE8-9F7A-348FC5328A41}" destId="{2A3E360C-2DFD-4DD1-A15D-6E60EC6DA0DC}" srcOrd="0" destOrd="0" presId="urn:microsoft.com/office/officeart/2018/2/layout/IconLabelList"/>
    <dgm:cxn modelId="{C0E2EAA7-5DEA-40D0-99FC-2249A74CC9EE}" type="presParOf" srcId="{9B7A23B6-C733-4CE8-9F7A-348FC5328A41}" destId="{6318AB9A-610D-4831-A798-EAA08F1F684B}" srcOrd="1" destOrd="0" presId="urn:microsoft.com/office/officeart/2018/2/layout/IconLabelList"/>
    <dgm:cxn modelId="{C7242072-EFB8-4A65-A76C-06D62A1B0507}" type="presParOf" srcId="{9B7A23B6-C733-4CE8-9F7A-348FC5328A41}" destId="{1C1D8CB2-030A-45BC-842D-77A81ADB8168}" srcOrd="2" destOrd="0" presId="urn:microsoft.com/office/officeart/2018/2/layout/IconLabelList"/>
    <dgm:cxn modelId="{B182CFB5-7C5C-441C-95A0-574F3E615A95}" type="presParOf" srcId="{62F1D3DC-F418-45E4-B05A-606602F90007}" destId="{94232EE9-B72D-4C98-890C-0149CE80A0E9}" srcOrd="1" destOrd="0" presId="urn:microsoft.com/office/officeart/2018/2/layout/IconLabelList"/>
    <dgm:cxn modelId="{0CABA70E-AADC-4B50-B57B-630BA7C81BE0}" type="presParOf" srcId="{62F1D3DC-F418-45E4-B05A-606602F90007}" destId="{D78F04EA-E672-46A4-A3D0-CF625D3B3BC7}" srcOrd="2" destOrd="0" presId="urn:microsoft.com/office/officeart/2018/2/layout/IconLabelList"/>
    <dgm:cxn modelId="{7409440E-4827-4297-B8AC-70CEAF463C1D}" type="presParOf" srcId="{D78F04EA-E672-46A4-A3D0-CF625D3B3BC7}" destId="{104F0D4E-0698-487D-A8E1-4A51BE365BFA}" srcOrd="0" destOrd="0" presId="urn:microsoft.com/office/officeart/2018/2/layout/IconLabelList"/>
    <dgm:cxn modelId="{BF74A3E2-839F-4AD0-98CA-5DD438E5048E}" type="presParOf" srcId="{D78F04EA-E672-46A4-A3D0-CF625D3B3BC7}" destId="{FF370F3B-5443-4774-A557-40C7EFF8158B}" srcOrd="1" destOrd="0" presId="urn:microsoft.com/office/officeart/2018/2/layout/IconLabelList"/>
    <dgm:cxn modelId="{D7988AA6-60B5-4656-A1C3-15FB5D3736FC}" type="presParOf" srcId="{D78F04EA-E672-46A4-A3D0-CF625D3B3BC7}" destId="{02EEF152-E11E-43E8-8C36-882B83524D72}" srcOrd="2" destOrd="0" presId="urn:microsoft.com/office/officeart/2018/2/layout/IconLabelList"/>
    <dgm:cxn modelId="{19037FB9-C2CD-443F-A76F-215F55307B82}" type="presParOf" srcId="{62F1D3DC-F418-45E4-B05A-606602F90007}" destId="{28FC750D-4734-4AFF-AEED-486F7B0595DC}" srcOrd="3" destOrd="0" presId="urn:microsoft.com/office/officeart/2018/2/layout/IconLabelList"/>
    <dgm:cxn modelId="{CD7B4B4F-DDC8-47CB-B1E4-04CA7F8797F6}" type="presParOf" srcId="{62F1D3DC-F418-45E4-B05A-606602F90007}" destId="{C519B8C7-02C2-408E-874B-102E24A8EAA6}" srcOrd="4" destOrd="0" presId="urn:microsoft.com/office/officeart/2018/2/layout/IconLabelList"/>
    <dgm:cxn modelId="{7E11A7E4-114D-41AF-96AE-06C9CC411797}" type="presParOf" srcId="{C519B8C7-02C2-408E-874B-102E24A8EAA6}" destId="{22982E8E-255A-468F-9000-12550A374005}" srcOrd="0" destOrd="0" presId="urn:microsoft.com/office/officeart/2018/2/layout/IconLabelList"/>
    <dgm:cxn modelId="{B80BE2BA-26E4-4D8E-879F-7BCC6C590AD6}" type="presParOf" srcId="{C519B8C7-02C2-408E-874B-102E24A8EAA6}" destId="{E5D2E483-2D2C-4B3D-A00B-19B6A45BAE55}" srcOrd="1" destOrd="0" presId="urn:microsoft.com/office/officeart/2018/2/layout/IconLabelList"/>
    <dgm:cxn modelId="{0A133CDF-245F-493F-A511-5E99788DEDEA}" type="presParOf" srcId="{C519B8C7-02C2-408E-874B-102E24A8EAA6}" destId="{3B0E5091-FD0B-4400-8FEC-027EEB0798C3}" srcOrd="2" destOrd="0" presId="urn:microsoft.com/office/officeart/2018/2/layout/IconLabelList"/>
    <dgm:cxn modelId="{563CC571-3534-4A32-A68C-A960C4155DF9}" type="presParOf" srcId="{62F1D3DC-F418-45E4-B05A-606602F90007}" destId="{7B7A72A9-146E-43ED-8671-F84A251F9752}" srcOrd="5" destOrd="0" presId="urn:microsoft.com/office/officeart/2018/2/layout/IconLabelList"/>
    <dgm:cxn modelId="{5B634BD2-477A-45F3-8566-31589B3CE2D1}" type="presParOf" srcId="{62F1D3DC-F418-45E4-B05A-606602F90007}" destId="{A4E42913-BF17-41CA-9132-D427F3546A60}" srcOrd="6" destOrd="0" presId="urn:microsoft.com/office/officeart/2018/2/layout/IconLabelList"/>
    <dgm:cxn modelId="{43CF36D0-3F7C-4AA4-9044-8F7DA33F1862}" type="presParOf" srcId="{A4E42913-BF17-41CA-9132-D427F3546A60}" destId="{68DBE955-68A6-4A71-A495-800FD02A8FF0}" srcOrd="0" destOrd="0" presId="urn:microsoft.com/office/officeart/2018/2/layout/IconLabelList"/>
    <dgm:cxn modelId="{21CF1949-3D2F-48E7-BA92-96894922D3B8}" type="presParOf" srcId="{A4E42913-BF17-41CA-9132-D427F3546A60}" destId="{01A35046-469E-4FF1-A75B-463F37391889}" srcOrd="1" destOrd="0" presId="urn:microsoft.com/office/officeart/2018/2/layout/IconLabelList"/>
    <dgm:cxn modelId="{84082AD9-9236-4B63-A107-48D1CF393EE6}" type="presParOf" srcId="{A4E42913-BF17-41CA-9132-D427F3546A60}" destId="{2070CBBB-9A8C-49D1-B4E5-BDE8DC6FC0FF}" srcOrd="2" destOrd="0" presId="urn:microsoft.com/office/officeart/2018/2/layout/IconLabelList"/>
    <dgm:cxn modelId="{CEDF8584-3002-4348-9095-F7686DCD5754}" type="presParOf" srcId="{62F1D3DC-F418-45E4-B05A-606602F90007}" destId="{3ADCEC81-7BF7-4348-9379-2BA6F134CF5B}" srcOrd="7" destOrd="0" presId="urn:microsoft.com/office/officeart/2018/2/layout/IconLabelList"/>
    <dgm:cxn modelId="{56560C90-F562-4A50-850A-A1876170793E}" type="presParOf" srcId="{62F1D3DC-F418-45E4-B05A-606602F90007}" destId="{714078D8-A5DA-49AA-B474-72CA157E4CD5}" srcOrd="8" destOrd="0" presId="urn:microsoft.com/office/officeart/2018/2/layout/IconLabelList"/>
    <dgm:cxn modelId="{15E1D86E-CB23-4A6A-8EB8-242D6AA0442C}" type="presParOf" srcId="{714078D8-A5DA-49AA-B474-72CA157E4CD5}" destId="{F424D17E-B2E2-49A3-BC7D-D455EA2F2281}" srcOrd="0" destOrd="0" presId="urn:microsoft.com/office/officeart/2018/2/layout/IconLabelList"/>
    <dgm:cxn modelId="{DF865F9C-EA40-4062-9D89-51DBFC9C8548}" type="presParOf" srcId="{714078D8-A5DA-49AA-B474-72CA157E4CD5}" destId="{497640DC-8F2F-4143-87B9-D04427496CB0}" srcOrd="1" destOrd="0" presId="urn:microsoft.com/office/officeart/2018/2/layout/IconLabelList"/>
    <dgm:cxn modelId="{4EBACDCE-5D66-4157-965B-AB116762999D}" type="presParOf" srcId="{714078D8-A5DA-49AA-B474-72CA157E4CD5}" destId="{2C75ADA1-3918-49E3-9D86-56ECF2F2DB0A}" srcOrd="2" destOrd="0" presId="urn:microsoft.com/office/officeart/2018/2/layout/IconLabelList"/>
    <dgm:cxn modelId="{FA7284E9-11F4-47AB-AFF2-1D086ABBDFCA}" type="presParOf" srcId="{62F1D3DC-F418-45E4-B05A-606602F90007}" destId="{8D154A88-38B8-45CD-A198-0302209D6ECF}" srcOrd="9" destOrd="0" presId="urn:microsoft.com/office/officeart/2018/2/layout/IconLabelList"/>
    <dgm:cxn modelId="{455E29C6-7D32-45C7-8EAC-DAF2254C374C}" type="presParOf" srcId="{62F1D3DC-F418-45E4-B05A-606602F90007}" destId="{9549EEDF-8B07-4C9B-8680-96CACBC274FA}" srcOrd="10" destOrd="0" presId="urn:microsoft.com/office/officeart/2018/2/layout/IconLabelList"/>
    <dgm:cxn modelId="{D882C2E8-A8D0-42A6-8B6E-1A805AA4A4C5}" type="presParOf" srcId="{9549EEDF-8B07-4C9B-8680-96CACBC274FA}" destId="{2A69F8A3-9D40-4231-9B61-E9020C1DBA98}" srcOrd="0" destOrd="0" presId="urn:microsoft.com/office/officeart/2018/2/layout/IconLabelList"/>
    <dgm:cxn modelId="{4A99F178-C2C2-4724-9D90-482A453E45B4}" type="presParOf" srcId="{9549EEDF-8B07-4C9B-8680-96CACBC274FA}" destId="{506C23AE-6D1C-4B92-A71C-887756C40AC1}" srcOrd="1" destOrd="0" presId="urn:microsoft.com/office/officeart/2018/2/layout/IconLabelList"/>
    <dgm:cxn modelId="{740D283F-81FF-4BC7-8399-80106A3BABDA}" type="presParOf" srcId="{9549EEDF-8B07-4C9B-8680-96CACBC274FA}" destId="{D9242740-72FF-44BE-A970-379F67D2AD43}" srcOrd="2" destOrd="0" presId="urn:microsoft.com/office/officeart/2018/2/layout/IconLabelList"/>
    <dgm:cxn modelId="{D5C96DE2-41D3-4F44-9F14-AF10315BE4A8}" type="presParOf" srcId="{62F1D3DC-F418-45E4-B05A-606602F90007}" destId="{796FBF62-F9E6-4502-B97F-F09C35C01C24}" srcOrd="11" destOrd="0" presId="urn:microsoft.com/office/officeart/2018/2/layout/IconLabelList"/>
    <dgm:cxn modelId="{4AE3F09F-FD6E-48D5-B86A-62F7EDF8A798}" type="presParOf" srcId="{62F1D3DC-F418-45E4-B05A-606602F90007}" destId="{C32B2133-B660-4385-91D1-CED966859451}" srcOrd="12" destOrd="0" presId="urn:microsoft.com/office/officeart/2018/2/layout/IconLabelList"/>
    <dgm:cxn modelId="{FB37889D-D6C2-40D0-A6CB-7EBBE4D8BB0B}" type="presParOf" srcId="{C32B2133-B660-4385-91D1-CED966859451}" destId="{7263A4AE-16DE-4214-8890-5D971B76DA6F}" srcOrd="0" destOrd="0" presId="urn:microsoft.com/office/officeart/2018/2/layout/IconLabelList"/>
    <dgm:cxn modelId="{D756EF2C-115D-4027-9C7D-3C4238493095}" type="presParOf" srcId="{C32B2133-B660-4385-91D1-CED966859451}" destId="{13E2483E-3597-4BBA-9CCE-9830E61F77EF}" srcOrd="1" destOrd="0" presId="urn:microsoft.com/office/officeart/2018/2/layout/IconLabelList"/>
    <dgm:cxn modelId="{244E9B9D-2583-4BC6-9E61-2EB4E20C8C94}" type="presParOf" srcId="{C32B2133-B660-4385-91D1-CED966859451}" destId="{573A33DB-3B29-4C9E-8CB7-E5B8E84000E0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F28E449-DA3F-40EF-86F7-911060774C3F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B48083B-818E-4EBF-8798-75B67F833D8C}">
      <dgm:prSet/>
      <dgm:spPr/>
      <dgm:t>
        <a:bodyPr/>
        <a:lstStyle/>
        <a:p>
          <a:r>
            <a:rPr lang="en-US"/>
            <a:t>💰 Primærinntekter:</a:t>
          </a:r>
        </a:p>
      </dgm:t>
    </dgm:pt>
    <dgm:pt modelId="{3647586D-A07F-4C3B-A061-BE7D5621C89F}" type="parTrans" cxnId="{BDD7A6D7-448F-444A-B90E-10FA013DAE45}">
      <dgm:prSet/>
      <dgm:spPr/>
      <dgm:t>
        <a:bodyPr/>
        <a:lstStyle/>
        <a:p>
          <a:endParaRPr lang="en-US"/>
        </a:p>
      </dgm:t>
    </dgm:pt>
    <dgm:pt modelId="{8407F683-C4A9-488E-A27D-302B7D6633A9}" type="sibTrans" cxnId="{BDD7A6D7-448F-444A-B90E-10FA013DAE45}">
      <dgm:prSet/>
      <dgm:spPr/>
      <dgm:t>
        <a:bodyPr/>
        <a:lstStyle/>
        <a:p>
          <a:endParaRPr lang="en-US"/>
        </a:p>
      </dgm:t>
    </dgm:pt>
    <dgm:pt modelId="{978ED165-7655-4E84-83EC-D642986EB045}">
      <dgm:prSet/>
      <dgm:spPr/>
      <dgm:t>
        <a:bodyPr/>
        <a:lstStyle/>
        <a:p>
          <a:r>
            <a:rPr lang="en-US"/>
            <a:t>– Testavgifter og luftromsleie</a:t>
          </a:r>
        </a:p>
      </dgm:t>
    </dgm:pt>
    <dgm:pt modelId="{238E1834-9095-4C0B-85A9-92D399DA4E52}" type="parTrans" cxnId="{CB3687A1-40DF-4FD1-BADE-F81A5F700BEF}">
      <dgm:prSet/>
      <dgm:spPr/>
      <dgm:t>
        <a:bodyPr/>
        <a:lstStyle/>
        <a:p>
          <a:endParaRPr lang="en-US"/>
        </a:p>
      </dgm:t>
    </dgm:pt>
    <dgm:pt modelId="{F9F17808-29E8-45AF-8087-98BF40E6DDCE}" type="sibTrans" cxnId="{CB3687A1-40DF-4FD1-BADE-F81A5F700BEF}">
      <dgm:prSet/>
      <dgm:spPr/>
      <dgm:t>
        <a:bodyPr/>
        <a:lstStyle/>
        <a:p>
          <a:endParaRPr lang="en-US"/>
        </a:p>
      </dgm:t>
    </dgm:pt>
    <dgm:pt modelId="{D93EF423-AA75-47C1-952D-3C69446E76DE}">
      <dgm:prSet/>
      <dgm:spPr/>
      <dgm:t>
        <a:bodyPr/>
        <a:lstStyle/>
        <a:p>
          <a:r>
            <a:rPr lang="en-US" dirty="0"/>
            <a:t>– Kurs </a:t>
          </a:r>
          <a:r>
            <a:rPr lang="en-US" dirty="0" err="1"/>
            <a:t>og</a:t>
          </a:r>
          <a:r>
            <a:rPr lang="en-US" dirty="0"/>
            <a:t> </a:t>
          </a:r>
          <a:r>
            <a:rPr lang="en-US" dirty="0" err="1"/>
            <a:t>sertifisering</a:t>
          </a:r>
          <a:endParaRPr lang="en-US" dirty="0"/>
        </a:p>
      </dgm:t>
    </dgm:pt>
    <dgm:pt modelId="{073CE7B5-D43E-41FF-8536-42897B76F686}" type="parTrans" cxnId="{6D3A77C6-2485-49CD-8F22-CD54996F5DE3}">
      <dgm:prSet/>
      <dgm:spPr/>
      <dgm:t>
        <a:bodyPr/>
        <a:lstStyle/>
        <a:p>
          <a:endParaRPr lang="en-US"/>
        </a:p>
      </dgm:t>
    </dgm:pt>
    <dgm:pt modelId="{CEB82A2B-B4AD-45E9-9524-4F0D6C83DF23}" type="sibTrans" cxnId="{6D3A77C6-2485-49CD-8F22-CD54996F5DE3}">
      <dgm:prSet/>
      <dgm:spPr/>
      <dgm:t>
        <a:bodyPr/>
        <a:lstStyle/>
        <a:p>
          <a:endParaRPr lang="en-US"/>
        </a:p>
      </dgm:t>
    </dgm:pt>
    <dgm:pt modelId="{95FC076B-D2D5-4883-BEFE-B9BB2063A203}">
      <dgm:prSet/>
      <dgm:spPr/>
      <dgm:t>
        <a:bodyPr/>
        <a:lstStyle/>
        <a:p>
          <a:r>
            <a:rPr lang="en-US" dirty="0"/>
            <a:t>– </a:t>
          </a:r>
          <a:r>
            <a:rPr lang="en-US" dirty="0" err="1"/>
            <a:t>Teknisk</a:t>
          </a:r>
          <a:r>
            <a:rPr lang="en-US" dirty="0"/>
            <a:t> </a:t>
          </a:r>
          <a:r>
            <a:rPr lang="en-US" dirty="0" err="1"/>
            <a:t>fasilitering</a:t>
          </a:r>
          <a:r>
            <a:rPr lang="en-US" dirty="0"/>
            <a:t> </a:t>
          </a:r>
          <a:r>
            <a:rPr lang="en-US" dirty="0" err="1"/>
            <a:t>og</a:t>
          </a:r>
          <a:r>
            <a:rPr lang="en-US" dirty="0"/>
            <a:t> </a:t>
          </a:r>
          <a:r>
            <a:rPr lang="en-US" dirty="0" err="1"/>
            <a:t>infrastruktur</a:t>
          </a:r>
          <a:endParaRPr lang="en-US" dirty="0"/>
        </a:p>
      </dgm:t>
    </dgm:pt>
    <dgm:pt modelId="{AD08CA81-67A6-43B5-B0FF-FB24C37EF6FD}" type="parTrans" cxnId="{C94EB2FD-53A9-40E3-8FB4-FE7AC3212568}">
      <dgm:prSet/>
      <dgm:spPr/>
      <dgm:t>
        <a:bodyPr/>
        <a:lstStyle/>
        <a:p>
          <a:endParaRPr lang="en-US"/>
        </a:p>
      </dgm:t>
    </dgm:pt>
    <dgm:pt modelId="{3A70EE3F-E037-4614-BAC8-CAD6719E2B63}" type="sibTrans" cxnId="{C94EB2FD-53A9-40E3-8FB4-FE7AC3212568}">
      <dgm:prSet/>
      <dgm:spPr/>
      <dgm:t>
        <a:bodyPr/>
        <a:lstStyle/>
        <a:p>
          <a:endParaRPr lang="en-US"/>
        </a:p>
      </dgm:t>
    </dgm:pt>
    <dgm:pt modelId="{D5742637-0C66-4A3C-B117-5533B8888DA0}">
      <dgm:prSet/>
      <dgm:spPr/>
      <dgm:t>
        <a:bodyPr/>
        <a:lstStyle/>
        <a:p>
          <a:r>
            <a:rPr lang="en-US"/>
            <a:t>📊 Sekundærinntekter:</a:t>
          </a:r>
        </a:p>
      </dgm:t>
    </dgm:pt>
    <dgm:pt modelId="{902DD412-D147-4DA4-977E-4D6E2187638A}" type="parTrans" cxnId="{26F7A109-B0CE-4629-B38C-AC9B8B4D804E}">
      <dgm:prSet/>
      <dgm:spPr/>
      <dgm:t>
        <a:bodyPr/>
        <a:lstStyle/>
        <a:p>
          <a:endParaRPr lang="en-US"/>
        </a:p>
      </dgm:t>
    </dgm:pt>
    <dgm:pt modelId="{EDF8D803-D1FC-44D4-96AE-8FD2E8CE5231}" type="sibTrans" cxnId="{26F7A109-B0CE-4629-B38C-AC9B8B4D804E}">
      <dgm:prSet/>
      <dgm:spPr/>
      <dgm:t>
        <a:bodyPr/>
        <a:lstStyle/>
        <a:p>
          <a:endParaRPr lang="en-US"/>
        </a:p>
      </dgm:t>
    </dgm:pt>
    <dgm:pt modelId="{91A6F93B-3A12-4AA9-A86D-19B6725923BC}">
      <dgm:prSet/>
      <dgm:spPr/>
      <dgm:t>
        <a:bodyPr/>
        <a:lstStyle/>
        <a:p>
          <a:r>
            <a:rPr lang="en-US" dirty="0"/>
            <a:t>– </a:t>
          </a:r>
          <a:r>
            <a:rPr lang="en-US" dirty="0" err="1"/>
            <a:t>FoU-kontrakter</a:t>
          </a:r>
          <a:r>
            <a:rPr lang="en-US" dirty="0"/>
            <a:t> (</a:t>
          </a:r>
          <a:r>
            <a:rPr lang="en-US" dirty="0" err="1"/>
            <a:t>nasjonalt</a:t>
          </a:r>
          <a:r>
            <a:rPr lang="en-US" dirty="0"/>
            <a:t> </a:t>
          </a:r>
          <a:r>
            <a:rPr lang="en-US" dirty="0" err="1"/>
            <a:t>og</a:t>
          </a:r>
          <a:r>
            <a:rPr lang="en-US" dirty="0"/>
            <a:t> </a:t>
          </a:r>
          <a:r>
            <a:rPr lang="en-US" dirty="0" err="1"/>
            <a:t>internasjonalt</a:t>
          </a:r>
          <a:r>
            <a:rPr lang="en-US" dirty="0"/>
            <a:t>)</a:t>
          </a:r>
        </a:p>
      </dgm:t>
    </dgm:pt>
    <dgm:pt modelId="{8EBDB26D-BC06-4EA5-B6CB-4262C0D51855}" type="parTrans" cxnId="{A4A10C86-64E6-47A5-963A-E12B0A3CA51D}">
      <dgm:prSet/>
      <dgm:spPr/>
      <dgm:t>
        <a:bodyPr/>
        <a:lstStyle/>
        <a:p>
          <a:endParaRPr lang="en-US"/>
        </a:p>
      </dgm:t>
    </dgm:pt>
    <dgm:pt modelId="{C2A96669-0C23-4D3D-8D0B-D11B9224D097}" type="sibTrans" cxnId="{A4A10C86-64E6-47A5-963A-E12B0A3CA51D}">
      <dgm:prSet/>
      <dgm:spPr/>
      <dgm:t>
        <a:bodyPr/>
        <a:lstStyle/>
        <a:p>
          <a:endParaRPr lang="en-US"/>
        </a:p>
      </dgm:t>
    </dgm:pt>
    <dgm:pt modelId="{60DE575F-4948-4BF4-92ED-C91AE9B20ED6}">
      <dgm:prSet/>
      <dgm:spPr/>
      <dgm:t>
        <a:bodyPr/>
        <a:lstStyle/>
        <a:p>
          <a:r>
            <a:rPr lang="en-US" dirty="0"/>
            <a:t>– </a:t>
          </a:r>
          <a:r>
            <a:rPr lang="en-US" dirty="0" err="1"/>
            <a:t>Mulighet</a:t>
          </a:r>
          <a:r>
            <a:rPr lang="en-US" dirty="0"/>
            <a:t> </a:t>
          </a:r>
          <a:r>
            <a:rPr lang="en-US" dirty="0" err="1"/>
            <a:t>til</a:t>
          </a:r>
          <a:r>
            <a:rPr lang="en-US" dirty="0"/>
            <a:t> </a:t>
          </a:r>
          <a:r>
            <a:rPr lang="en-US" dirty="0" err="1"/>
            <a:t>å</a:t>
          </a:r>
          <a:r>
            <a:rPr lang="en-US" dirty="0"/>
            <a:t> </a:t>
          </a:r>
          <a:r>
            <a:rPr lang="en-US" dirty="0" err="1"/>
            <a:t>samle</a:t>
          </a:r>
          <a:r>
            <a:rPr lang="en-US" dirty="0"/>
            <a:t> data </a:t>
          </a:r>
          <a:r>
            <a:rPr lang="en-US" dirty="0" err="1"/>
            <a:t>og</a:t>
          </a:r>
          <a:r>
            <a:rPr lang="en-US" dirty="0"/>
            <a:t> </a:t>
          </a:r>
          <a:r>
            <a:rPr lang="en-US" dirty="0" err="1"/>
            <a:t>innsikt</a:t>
          </a:r>
          <a:endParaRPr lang="en-US" dirty="0"/>
        </a:p>
      </dgm:t>
    </dgm:pt>
    <dgm:pt modelId="{BEF441BF-A2AA-4376-83E3-E77E840B1001}" type="parTrans" cxnId="{F5C1AFC2-AA0E-4FD7-986D-1E2D570C8078}">
      <dgm:prSet/>
      <dgm:spPr/>
      <dgm:t>
        <a:bodyPr/>
        <a:lstStyle/>
        <a:p>
          <a:endParaRPr lang="en-US"/>
        </a:p>
      </dgm:t>
    </dgm:pt>
    <dgm:pt modelId="{8ADFFFE6-CA30-4D96-A47E-5E233EA03390}" type="sibTrans" cxnId="{F5C1AFC2-AA0E-4FD7-986D-1E2D570C8078}">
      <dgm:prSet/>
      <dgm:spPr/>
      <dgm:t>
        <a:bodyPr/>
        <a:lstStyle/>
        <a:p>
          <a:endParaRPr lang="en-US"/>
        </a:p>
      </dgm:t>
    </dgm:pt>
    <dgm:pt modelId="{A596AE7A-37A7-4F35-96C6-090E8EFB217D}">
      <dgm:prSet/>
      <dgm:spPr/>
      <dgm:t>
        <a:bodyPr/>
        <a:lstStyle/>
        <a:p>
          <a:r>
            <a:rPr lang="en-US"/>
            <a:t>– Opplæring og utdanning</a:t>
          </a:r>
        </a:p>
      </dgm:t>
    </dgm:pt>
    <dgm:pt modelId="{2B512096-B3DD-4003-BFB2-98D2200E1C38}" type="parTrans" cxnId="{0F5A43C8-1C04-41B9-A257-9373DED699A7}">
      <dgm:prSet/>
      <dgm:spPr/>
      <dgm:t>
        <a:bodyPr/>
        <a:lstStyle/>
        <a:p>
          <a:endParaRPr lang="en-US"/>
        </a:p>
      </dgm:t>
    </dgm:pt>
    <dgm:pt modelId="{21BAF4BC-C3C0-4762-AC2C-EAFC3D9383C9}" type="sibTrans" cxnId="{0F5A43C8-1C04-41B9-A257-9373DED699A7}">
      <dgm:prSet/>
      <dgm:spPr/>
      <dgm:t>
        <a:bodyPr/>
        <a:lstStyle/>
        <a:p>
          <a:endParaRPr lang="en-US"/>
        </a:p>
      </dgm:t>
    </dgm:pt>
    <dgm:pt modelId="{9D500B47-BF97-4FB5-AF61-5D11228C21AF}">
      <dgm:prSet/>
      <dgm:spPr/>
      <dgm:t>
        <a:bodyPr/>
        <a:lstStyle/>
        <a:p>
          <a:r>
            <a:rPr lang="en-US"/>
            <a:t>– Opplevelser og turisme</a:t>
          </a:r>
        </a:p>
      </dgm:t>
    </dgm:pt>
    <dgm:pt modelId="{40B508C6-8606-4F1C-A33B-868A7D0F5B9F}" type="parTrans" cxnId="{D027A499-D128-4651-9073-0D35A3DE6E39}">
      <dgm:prSet/>
      <dgm:spPr/>
      <dgm:t>
        <a:bodyPr/>
        <a:lstStyle/>
        <a:p>
          <a:endParaRPr lang="en-US"/>
        </a:p>
      </dgm:t>
    </dgm:pt>
    <dgm:pt modelId="{042F0CF8-E56B-49EE-9E66-F53DF976730F}" type="sibTrans" cxnId="{D027A499-D128-4651-9073-0D35A3DE6E39}">
      <dgm:prSet/>
      <dgm:spPr/>
      <dgm:t>
        <a:bodyPr/>
        <a:lstStyle/>
        <a:p>
          <a:endParaRPr lang="en-US"/>
        </a:p>
      </dgm:t>
    </dgm:pt>
    <dgm:pt modelId="{9AA78838-FA74-1843-BB40-76702DE1A3D0}" type="pres">
      <dgm:prSet presAssocID="{1F28E449-DA3F-40EF-86F7-911060774C3F}" presName="Name0" presStyleCnt="0">
        <dgm:presLayoutVars>
          <dgm:dir/>
          <dgm:resizeHandles val="exact"/>
        </dgm:presLayoutVars>
      </dgm:prSet>
      <dgm:spPr/>
    </dgm:pt>
    <dgm:pt modelId="{F97E6B1A-8D4A-0E40-BED5-E04DF8B88B74}" type="pres">
      <dgm:prSet presAssocID="{1F28E449-DA3F-40EF-86F7-911060774C3F}" presName="cycle" presStyleCnt="0"/>
      <dgm:spPr/>
    </dgm:pt>
    <dgm:pt modelId="{6E303487-F3A3-6E45-9BE1-848E8636679D}" type="pres">
      <dgm:prSet presAssocID="{0B48083B-818E-4EBF-8798-75B67F833D8C}" presName="nodeFirstNode" presStyleLbl="node1" presStyleIdx="0" presStyleCnt="9">
        <dgm:presLayoutVars>
          <dgm:bulletEnabled val="1"/>
        </dgm:presLayoutVars>
      </dgm:prSet>
      <dgm:spPr/>
    </dgm:pt>
    <dgm:pt modelId="{839C09BD-232B-5E4F-B174-F8FBF16D252C}" type="pres">
      <dgm:prSet presAssocID="{8407F683-C4A9-488E-A27D-302B7D6633A9}" presName="sibTransFirstNode" presStyleLbl="bgShp" presStyleIdx="0" presStyleCnt="1"/>
      <dgm:spPr/>
    </dgm:pt>
    <dgm:pt modelId="{450A0E80-4638-6D4A-BF64-7590C1AE7ADB}" type="pres">
      <dgm:prSet presAssocID="{978ED165-7655-4E84-83EC-D642986EB045}" presName="nodeFollowingNodes" presStyleLbl="node1" presStyleIdx="1" presStyleCnt="9">
        <dgm:presLayoutVars>
          <dgm:bulletEnabled val="1"/>
        </dgm:presLayoutVars>
      </dgm:prSet>
      <dgm:spPr/>
    </dgm:pt>
    <dgm:pt modelId="{DB7E9EB6-F459-F247-99CB-12B7D35D1FA9}" type="pres">
      <dgm:prSet presAssocID="{D93EF423-AA75-47C1-952D-3C69446E76DE}" presName="nodeFollowingNodes" presStyleLbl="node1" presStyleIdx="2" presStyleCnt="9">
        <dgm:presLayoutVars>
          <dgm:bulletEnabled val="1"/>
        </dgm:presLayoutVars>
      </dgm:prSet>
      <dgm:spPr/>
    </dgm:pt>
    <dgm:pt modelId="{1F1ECF5A-D51E-5640-B545-E8D6414B5C89}" type="pres">
      <dgm:prSet presAssocID="{95FC076B-D2D5-4883-BEFE-B9BB2063A203}" presName="nodeFollowingNodes" presStyleLbl="node1" presStyleIdx="3" presStyleCnt="9">
        <dgm:presLayoutVars>
          <dgm:bulletEnabled val="1"/>
        </dgm:presLayoutVars>
      </dgm:prSet>
      <dgm:spPr/>
    </dgm:pt>
    <dgm:pt modelId="{056B513D-7E18-F14A-850D-AA15D49D99B0}" type="pres">
      <dgm:prSet presAssocID="{D5742637-0C66-4A3C-B117-5533B8888DA0}" presName="nodeFollowingNodes" presStyleLbl="node1" presStyleIdx="4" presStyleCnt="9">
        <dgm:presLayoutVars>
          <dgm:bulletEnabled val="1"/>
        </dgm:presLayoutVars>
      </dgm:prSet>
      <dgm:spPr/>
    </dgm:pt>
    <dgm:pt modelId="{83CF8FD2-A3C6-C340-91B7-848D1DAA8889}" type="pres">
      <dgm:prSet presAssocID="{91A6F93B-3A12-4AA9-A86D-19B6725923BC}" presName="nodeFollowingNodes" presStyleLbl="node1" presStyleIdx="5" presStyleCnt="9">
        <dgm:presLayoutVars>
          <dgm:bulletEnabled val="1"/>
        </dgm:presLayoutVars>
      </dgm:prSet>
      <dgm:spPr/>
    </dgm:pt>
    <dgm:pt modelId="{EB9438E3-9901-884D-9174-2B5197F5708B}" type="pres">
      <dgm:prSet presAssocID="{60DE575F-4948-4BF4-92ED-C91AE9B20ED6}" presName="nodeFollowingNodes" presStyleLbl="node1" presStyleIdx="6" presStyleCnt="9">
        <dgm:presLayoutVars>
          <dgm:bulletEnabled val="1"/>
        </dgm:presLayoutVars>
      </dgm:prSet>
      <dgm:spPr/>
    </dgm:pt>
    <dgm:pt modelId="{3C4D0F4F-BC23-8F4F-B003-4D56B2E3A3F4}" type="pres">
      <dgm:prSet presAssocID="{A596AE7A-37A7-4F35-96C6-090E8EFB217D}" presName="nodeFollowingNodes" presStyleLbl="node1" presStyleIdx="7" presStyleCnt="9">
        <dgm:presLayoutVars>
          <dgm:bulletEnabled val="1"/>
        </dgm:presLayoutVars>
      </dgm:prSet>
      <dgm:spPr/>
    </dgm:pt>
    <dgm:pt modelId="{5CDF2904-8AD2-E64D-9301-9BD697CA0F4B}" type="pres">
      <dgm:prSet presAssocID="{9D500B47-BF97-4FB5-AF61-5D11228C21AF}" presName="nodeFollowingNodes" presStyleLbl="node1" presStyleIdx="8" presStyleCnt="9">
        <dgm:presLayoutVars>
          <dgm:bulletEnabled val="1"/>
        </dgm:presLayoutVars>
      </dgm:prSet>
      <dgm:spPr/>
    </dgm:pt>
  </dgm:ptLst>
  <dgm:cxnLst>
    <dgm:cxn modelId="{26F7A109-B0CE-4629-B38C-AC9B8B4D804E}" srcId="{1F28E449-DA3F-40EF-86F7-911060774C3F}" destId="{D5742637-0C66-4A3C-B117-5533B8888DA0}" srcOrd="4" destOrd="0" parTransId="{902DD412-D147-4DA4-977E-4D6E2187638A}" sibTransId="{EDF8D803-D1FC-44D4-96AE-8FD2E8CE5231}"/>
    <dgm:cxn modelId="{B953F52B-2137-8143-AC85-AA9A18A88A1B}" type="presOf" srcId="{8407F683-C4A9-488E-A27D-302B7D6633A9}" destId="{839C09BD-232B-5E4F-B174-F8FBF16D252C}" srcOrd="0" destOrd="0" presId="urn:microsoft.com/office/officeart/2005/8/layout/cycle3"/>
    <dgm:cxn modelId="{CC4D6436-1701-C048-B8CF-A73D6C1370AD}" type="presOf" srcId="{A596AE7A-37A7-4F35-96C6-090E8EFB217D}" destId="{3C4D0F4F-BC23-8F4F-B003-4D56B2E3A3F4}" srcOrd="0" destOrd="0" presId="urn:microsoft.com/office/officeart/2005/8/layout/cycle3"/>
    <dgm:cxn modelId="{ADB8E738-E8D2-EC41-9609-AF6AC037BF62}" type="presOf" srcId="{D5742637-0C66-4A3C-B117-5533B8888DA0}" destId="{056B513D-7E18-F14A-850D-AA15D49D99B0}" srcOrd="0" destOrd="0" presId="urn:microsoft.com/office/officeart/2005/8/layout/cycle3"/>
    <dgm:cxn modelId="{CF260546-F500-3F48-A75A-109A61B05727}" type="presOf" srcId="{0B48083B-818E-4EBF-8798-75B67F833D8C}" destId="{6E303487-F3A3-6E45-9BE1-848E8636679D}" srcOrd="0" destOrd="0" presId="urn:microsoft.com/office/officeart/2005/8/layout/cycle3"/>
    <dgm:cxn modelId="{2252F563-4154-934B-BE99-CF3E9DA440B5}" type="presOf" srcId="{978ED165-7655-4E84-83EC-D642986EB045}" destId="{450A0E80-4638-6D4A-BF64-7590C1AE7ADB}" srcOrd="0" destOrd="0" presId="urn:microsoft.com/office/officeart/2005/8/layout/cycle3"/>
    <dgm:cxn modelId="{9814C56C-B25A-9B4A-9561-6A7DEE110CB7}" type="presOf" srcId="{D93EF423-AA75-47C1-952D-3C69446E76DE}" destId="{DB7E9EB6-F459-F247-99CB-12B7D35D1FA9}" srcOrd="0" destOrd="0" presId="urn:microsoft.com/office/officeart/2005/8/layout/cycle3"/>
    <dgm:cxn modelId="{A4A10C86-64E6-47A5-963A-E12B0A3CA51D}" srcId="{1F28E449-DA3F-40EF-86F7-911060774C3F}" destId="{91A6F93B-3A12-4AA9-A86D-19B6725923BC}" srcOrd="5" destOrd="0" parTransId="{8EBDB26D-BC06-4EA5-B6CB-4262C0D51855}" sibTransId="{C2A96669-0C23-4D3D-8D0B-D11B9224D097}"/>
    <dgm:cxn modelId="{F4C1DE8C-A215-0F40-B550-1D67BEE7BCBD}" type="presOf" srcId="{9D500B47-BF97-4FB5-AF61-5D11228C21AF}" destId="{5CDF2904-8AD2-E64D-9301-9BD697CA0F4B}" srcOrd="0" destOrd="0" presId="urn:microsoft.com/office/officeart/2005/8/layout/cycle3"/>
    <dgm:cxn modelId="{81C06299-60F4-F145-807B-65801089EF6D}" type="presOf" srcId="{60DE575F-4948-4BF4-92ED-C91AE9B20ED6}" destId="{EB9438E3-9901-884D-9174-2B5197F5708B}" srcOrd="0" destOrd="0" presId="urn:microsoft.com/office/officeart/2005/8/layout/cycle3"/>
    <dgm:cxn modelId="{D027A499-D128-4651-9073-0D35A3DE6E39}" srcId="{1F28E449-DA3F-40EF-86F7-911060774C3F}" destId="{9D500B47-BF97-4FB5-AF61-5D11228C21AF}" srcOrd="8" destOrd="0" parTransId="{40B508C6-8606-4F1C-A33B-868A7D0F5B9F}" sibTransId="{042F0CF8-E56B-49EE-9E66-F53DF976730F}"/>
    <dgm:cxn modelId="{CB3687A1-40DF-4FD1-BADE-F81A5F700BEF}" srcId="{1F28E449-DA3F-40EF-86F7-911060774C3F}" destId="{978ED165-7655-4E84-83EC-D642986EB045}" srcOrd="1" destOrd="0" parTransId="{238E1834-9095-4C0B-85A9-92D399DA4E52}" sibTransId="{F9F17808-29E8-45AF-8087-98BF40E6DDCE}"/>
    <dgm:cxn modelId="{C17F10AA-7FAF-0A43-B596-6E6D46CEDA19}" type="presOf" srcId="{95FC076B-D2D5-4883-BEFE-B9BB2063A203}" destId="{1F1ECF5A-D51E-5640-B545-E8D6414B5C89}" srcOrd="0" destOrd="0" presId="urn:microsoft.com/office/officeart/2005/8/layout/cycle3"/>
    <dgm:cxn modelId="{E39B90B5-093A-4846-B116-E1EECCD661F2}" type="presOf" srcId="{1F28E449-DA3F-40EF-86F7-911060774C3F}" destId="{9AA78838-FA74-1843-BB40-76702DE1A3D0}" srcOrd="0" destOrd="0" presId="urn:microsoft.com/office/officeart/2005/8/layout/cycle3"/>
    <dgm:cxn modelId="{F5C1AFC2-AA0E-4FD7-986D-1E2D570C8078}" srcId="{1F28E449-DA3F-40EF-86F7-911060774C3F}" destId="{60DE575F-4948-4BF4-92ED-C91AE9B20ED6}" srcOrd="6" destOrd="0" parTransId="{BEF441BF-A2AA-4376-83E3-E77E840B1001}" sibTransId="{8ADFFFE6-CA30-4D96-A47E-5E233EA03390}"/>
    <dgm:cxn modelId="{6D3A77C6-2485-49CD-8F22-CD54996F5DE3}" srcId="{1F28E449-DA3F-40EF-86F7-911060774C3F}" destId="{D93EF423-AA75-47C1-952D-3C69446E76DE}" srcOrd="2" destOrd="0" parTransId="{073CE7B5-D43E-41FF-8536-42897B76F686}" sibTransId="{CEB82A2B-B4AD-45E9-9524-4F0D6C83DF23}"/>
    <dgm:cxn modelId="{0F5A43C8-1C04-41B9-A257-9373DED699A7}" srcId="{1F28E449-DA3F-40EF-86F7-911060774C3F}" destId="{A596AE7A-37A7-4F35-96C6-090E8EFB217D}" srcOrd="7" destOrd="0" parTransId="{2B512096-B3DD-4003-BFB2-98D2200E1C38}" sibTransId="{21BAF4BC-C3C0-4762-AC2C-EAFC3D9383C9}"/>
    <dgm:cxn modelId="{BDD7A6D7-448F-444A-B90E-10FA013DAE45}" srcId="{1F28E449-DA3F-40EF-86F7-911060774C3F}" destId="{0B48083B-818E-4EBF-8798-75B67F833D8C}" srcOrd="0" destOrd="0" parTransId="{3647586D-A07F-4C3B-A061-BE7D5621C89F}" sibTransId="{8407F683-C4A9-488E-A27D-302B7D6633A9}"/>
    <dgm:cxn modelId="{EDE128EB-04B1-3844-8B1C-20E21B76FC2B}" type="presOf" srcId="{91A6F93B-3A12-4AA9-A86D-19B6725923BC}" destId="{83CF8FD2-A3C6-C340-91B7-848D1DAA8889}" srcOrd="0" destOrd="0" presId="urn:microsoft.com/office/officeart/2005/8/layout/cycle3"/>
    <dgm:cxn modelId="{C94EB2FD-53A9-40E3-8FB4-FE7AC3212568}" srcId="{1F28E449-DA3F-40EF-86F7-911060774C3F}" destId="{95FC076B-D2D5-4883-BEFE-B9BB2063A203}" srcOrd="3" destOrd="0" parTransId="{AD08CA81-67A6-43B5-B0FF-FB24C37EF6FD}" sibTransId="{3A70EE3F-E037-4614-BAC8-CAD6719E2B63}"/>
    <dgm:cxn modelId="{280A148C-AAAA-554B-9E99-842C709FB6D3}" type="presParOf" srcId="{9AA78838-FA74-1843-BB40-76702DE1A3D0}" destId="{F97E6B1A-8D4A-0E40-BED5-E04DF8B88B74}" srcOrd="0" destOrd="0" presId="urn:microsoft.com/office/officeart/2005/8/layout/cycle3"/>
    <dgm:cxn modelId="{E0C17F2B-6CF2-7B4E-8AA7-5C876A21EC2D}" type="presParOf" srcId="{F97E6B1A-8D4A-0E40-BED5-E04DF8B88B74}" destId="{6E303487-F3A3-6E45-9BE1-848E8636679D}" srcOrd="0" destOrd="0" presId="urn:microsoft.com/office/officeart/2005/8/layout/cycle3"/>
    <dgm:cxn modelId="{44B3E7B4-3D97-2E48-B6DB-62F0C75CF3AC}" type="presParOf" srcId="{F97E6B1A-8D4A-0E40-BED5-E04DF8B88B74}" destId="{839C09BD-232B-5E4F-B174-F8FBF16D252C}" srcOrd="1" destOrd="0" presId="urn:microsoft.com/office/officeart/2005/8/layout/cycle3"/>
    <dgm:cxn modelId="{3EB57750-0BDD-924D-82A7-318959807385}" type="presParOf" srcId="{F97E6B1A-8D4A-0E40-BED5-E04DF8B88B74}" destId="{450A0E80-4638-6D4A-BF64-7590C1AE7ADB}" srcOrd="2" destOrd="0" presId="urn:microsoft.com/office/officeart/2005/8/layout/cycle3"/>
    <dgm:cxn modelId="{26A6E574-F14C-284F-AACF-E2F9E11A13E7}" type="presParOf" srcId="{F97E6B1A-8D4A-0E40-BED5-E04DF8B88B74}" destId="{DB7E9EB6-F459-F247-99CB-12B7D35D1FA9}" srcOrd="3" destOrd="0" presId="urn:microsoft.com/office/officeart/2005/8/layout/cycle3"/>
    <dgm:cxn modelId="{A34A50C9-6E18-DF4B-91B2-BD768F929B1D}" type="presParOf" srcId="{F97E6B1A-8D4A-0E40-BED5-E04DF8B88B74}" destId="{1F1ECF5A-D51E-5640-B545-E8D6414B5C89}" srcOrd="4" destOrd="0" presId="urn:microsoft.com/office/officeart/2005/8/layout/cycle3"/>
    <dgm:cxn modelId="{633683FE-DAD2-4244-8E67-E99DD3513F0D}" type="presParOf" srcId="{F97E6B1A-8D4A-0E40-BED5-E04DF8B88B74}" destId="{056B513D-7E18-F14A-850D-AA15D49D99B0}" srcOrd="5" destOrd="0" presId="urn:microsoft.com/office/officeart/2005/8/layout/cycle3"/>
    <dgm:cxn modelId="{9CCB50C7-C586-9440-888C-045C347A684A}" type="presParOf" srcId="{F97E6B1A-8D4A-0E40-BED5-E04DF8B88B74}" destId="{83CF8FD2-A3C6-C340-91B7-848D1DAA8889}" srcOrd="6" destOrd="0" presId="urn:microsoft.com/office/officeart/2005/8/layout/cycle3"/>
    <dgm:cxn modelId="{6AA54934-6D21-3E4D-BEE7-F34322842C11}" type="presParOf" srcId="{F97E6B1A-8D4A-0E40-BED5-E04DF8B88B74}" destId="{EB9438E3-9901-884D-9174-2B5197F5708B}" srcOrd="7" destOrd="0" presId="urn:microsoft.com/office/officeart/2005/8/layout/cycle3"/>
    <dgm:cxn modelId="{281C9124-F11D-1348-B368-0AB273131436}" type="presParOf" srcId="{F97E6B1A-8D4A-0E40-BED5-E04DF8B88B74}" destId="{3C4D0F4F-BC23-8F4F-B003-4D56B2E3A3F4}" srcOrd="8" destOrd="0" presId="urn:microsoft.com/office/officeart/2005/8/layout/cycle3"/>
    <dgm:cxn modelId="{B75D9C6D-453D-C141-9407-9540B3460118}" type="presParOf" srcId="{F97E6B1A-8D4A-0E40-BED5-E04DF8B88B74}" destId="{5CDF2904-8AD2-E64D-9301-9BD697CA0F4B}" srcOrd="9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5A020CD-57EF-4E19-AB90-DB498AC4BF03}" type="doc">
      <dgm:prSet loTypeId="urn:microsoft.com/office/officeart/2008/layout/Lin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4D8DA177-477C-4B23-9539-B0EDFA1DDAAD}">
      <dgm:prSet/>
      <dgm:spPr/>
      <dgm:t>
        <a:bodyPr/>
        <a:lstStyle/>
        <a:p>
          <a:r>
            <a:rPr lang="en-US"/>
            <a:t>🚀 1. Kommersiell testarena – Industripartnere, luftrom, fasiliteter</a:t>
          </a:r>
        </a:p>
      </dgm:t>
    </dgm:pt>
    <dgm:pt modelId="{0F7E1D1E-F770-44B2-8FFE-AAC7EDF2BFB8}" type="parTrans" cxnId="{73357975-BCB9-489E-90BB-5D42AF4FFE06}">
      <dgm:prSet/>
      <dgm:spPr/>
      <dgm:t>
        <a:bodyPr/>
        <a:lstStyle/>
        <a:p>
          <a:endParaRPr lang="en-US"/>
        </a:p>
      </dgm:t>
    </dgm:pt>
    <dgm:pt modelId="{8F68BE48-1EF6-40EB-99DD-5CC7F5158822}" type="sibTrans" cxnId="{73357975-BCB9-489E-90BB-5D42AF4FFE06}">
      <dgm:prSet/>
      <dgm:spPr/>
      <dgm:t>
        <a:bodyPr/>
        <a:lstStyle/>
        <a:p>
          <a:endParaRPr lang="en-US"/>
        </a:p>
      </dgm:t>
    </dgm:pt>
    <dgm:pt modelId="{6CAC1DB8-2458-4543-A41C-345382E5B809}">
      <dgm:prSet/>
      <dgm:spPr/>
      <dgm:t>
        <a:bodyPr/>
        <a:lstStyle/>
        <a:p>
          <a:r>
            <a:rPr lang="en-US" dirty="0"/>
            <a:t>🏥 2. Helse- </a:t>
          </a:r>
          <a:r>
            <a:rPr lang="en-US" dirty="0" err="1"/>
            <a:t>og</a:t>
          </a:r>
          <a:r>
            <a:rPr lang="en-US" dirty="0"/>
            <a:t> </a:t>
          </a:r>
          <a:r>
            <a:rPr lang="en-US" dirty="0" err="1"/>
            <a:t>beredskapssenter</a:t>
          </a:r>
          <a:r>
            <a:rPr lang="en-US" dirty="0"/>
            <a:t> – </a:t>
          </a:r>
          <a:r>
            <a:rPr lang="en-US" dirty="0" err="1"/>
            <a:t>Løsninger</a:t>
          </a:r>
          <a:r>
            <a:rPr lang="en-US" dirty="0"/>
            <a:t> for </a:t>
          </a:r>
          <a:r>
            <a:rPr lang="en-US" dirty="0" err="1"/>
            <a:t>kommuner</a:t>
          </a:r>
          <a:r>
            <a:rPr lang="en-US" dirty="0"/>
            <a:t> </a:t>
          </a:r>
          <a:r>
            <a:rPr lang="en-US" dirty="0" err="1"/>
            <a:t>og</a:t>
          </a:r>
          <a:r>
            <a:rPr lang="en-US" dirty="0"/>
            <a:t> </a:t>
          </a:r>
          <a:r>
            <a:rPr lang="en-US" dirty="0" err="1"/>
            <a:t>nødetater</a:t>
          </a:r>
          <a:endParaRPr lang="en-US" dirty="0"/>
        </a:p>
      </dgm:t>
    </dgm:pt>
    <dgm:pt modelId="{3F8E0C28-8137-4A96-89D8-7B55ABB53B31}" type="parTrans" cxnId="{BEBDA3B9-3892-49D8-A7B5-C3E82F96800D}">
      <dgm:prSet/>
      <dgm:spPr/>
      <dgm:t>
        <a:bodyPr/>
        <a:lstStyle/>
        <a:p>
          <a:endParaRPr lang="en-US"/>
        </a:p>
      </dgm:t>
    </dgm:pt>
    <dgm:pt modelId="{F66D1DD7-B89A-4ADC-A496-A02532A736D5}" type="sibTrans" cxnId="{BEBDA3B9-3892-49D8-A7B5-C3E82F96800D}">
      <dgm:prSet/>
      <dgm:spPr/>
      <dgm:t>
        <a:bodyPr/>
        <a:lstStyle/>
        <a:p>
          <a:endParaRPr lang="en-US"/>
        </a:p>
      </dgm:t>
    </dgm:pt>
    <dgm:pt modelId="{EBD3B8A8-8170-4CB9-BDFE-B2F32B7AA668}">
      <dgm:prSet/>
      <dgm:spPr/>
      <dgm:t>
        <a:bodyPr/>
        <a:lstStyle/>
        <a:p>
          <a:r>
            <a:rPr lang="en-US" dirty="0"/>
            <a:t>🎓 3. </a:t>
          </a:r>
          <a:r>
            <a:rPr lang="en-US" dirty="0" err="1"/>
            <a:t>Kompetanse</a:t>
          </a:r>
          <a:r>
            <a:rPr lang="en-US" dirty="0"/>
            <a:t>- </a:t>
          </a:r>
          <a:r>
            <a:rPr lang="en-US" dirty="0" err="1"/>
            <a:t>og</a:t>
          </a:r>
          <a:r>
            <a:rPr lang="en-US" dirty="0"/>
            <a:t> </a:t>
          </a:r>
          <a:r>
            <a:rPr lang="en-US" dirty="0" err="1"/>
            <a:t>innovasjonssenter</a:t>
          </a:r>
          <a:r>
            <a:rPr lang="en-US" dirty="0"/>
            <a:t> – </a:t>
          </a:r>
          <a:r>
            <a:rPr lang="en-US" dirty="0" err="1"/>
            <a:t>Utdanning</a:t>
          </a:r>
          <a:r>
            <a:rPr lang="en-US" dirty="0"/>
            <a:t>, testing </a:t>
          </a:r>
          <a:r>
            <a:rPr lang="en-US" dirty="0" err="1"/>
            <a:t>og</a:t>
          </a:r>
          <a:r>
            <a:rPr lang="en-US" dirty="0"/>
            <a:t> </a:t>
          </a:r>
          <a:r>
            <a:rPr lang="en-US" dirty="0" err="1"/>
            <a:t>eksport</a:t>
          </a:r>
          <a:endParaRPr lang="en-US" dirty="0"/>
        </a:p>
      </dgm:t>
    </dgm:pt>
    <dgm:pt modelId="{0801A45E-1BBA-4DC7-B3B6-ABE742937660}" type="parTrans" cxnId="{0D0EC52E-6ECA-411F-982F-877ACC89D214}">
      <dgm:prSet/>
      <dgm:spPr/>
      <dgm:t>
        <a:bodyPr/>
        <a:lstStyle/>
        <a:p>
          <a:endParaRPr lang="en-US"/>
        </a:p>
      </dgm:t>
    </dgm:pt>
    <dgm:pt modelId="{1ECE77B1-C355-4FE8-99B0-5292E7F1EEF8}" type="sibTrans" cxnId="{0D0EC52E-6ECA-411F-982F-877ACC89D214}">
      <dgm:prSet/>
      <dgm:spPr/>
      <dgm:t>
        <a:bodyPr/>
        <a:lstStyle/>
        <a:p>
          <a:endParaRPr lang="en-US"/>
        </a:p>
      </dgm:t>
    </dgm:pt>
    <dgm:pt modelId="{4FAEB4D2-C313-427A-90E4-FB3368A468D6}">
      <dgm:prSet/>
      <dgm:spPr/>
      <dgm:t>
        <a:bodyPr/>
        <a:lstStyle/>
        <a:p>
          <a:r>
            <a:rPr lang="en-US"/>
            <a:t>💬 Spørsmål:</a:t>
          </a:r>
        </a:p>
      </dgm:t>
    </dgm:pt>
    <dgm:pt modelId="{C590B945-01A9-4A81-A0A2-7FE9D92B14B3}" type="parTrans" cxnId="{458498F7-5F5A-4029-B6E5-2EE9EBF91657}">
      <dgm:prSet/>
      <dgm:spPr/>
      <dgm:t>
        <a:bodyPr/>
        <a:lstStyle/>
        <a:p>
          <a:endParaRPr lang="en-US"/>
        </a:p>
      </dgm:t>
    </dgm:pt>
    <dgm:pt modelId="{5D370FE0-D630-49EA-926C-550B7F699DA3}" type="sibTrans" cxnId="{458498F7-5F5A-4029-B6E5-2EE9EBF91657}">
      <dgm:prSet/>
      <dgm:spPr/>
      <dgm:t>
        <a:bodyPr/>
        <a:lstStyle/>
        <a:p>
          <a:endParaRPr lang="en-US"/>
        </a:p>
      </dgm:t>
    </dgm:pt>
    <dgm:pt modelId="{1DA4415B-3538-435D-A740-F5AC69B1EA8F}">
      <dgm:prSet/>
      <dgm:spPr/>
      <dgm:t>
        <a:bodyPr/>
        <a:lstStyle/>
        <a:p>
          <a:r>
            <a:rPr lang="en-US" dirty="0"/>
            <a:t>– </a:t>
          </a:r>
          <a:r>
            <a:rPr lang="en-US" dirty="0" err="1"/>
            <a:t>Hvilket</a:t>
          </a:r>
          <a:r>
            <a:rPr lang="en-US" dirty="0"/>
            <a:t> </a:t>
          </a:r>
          <a:r>
            <a:rPr lang="en-US" dirty="0" err="1"/>
            <a:t>område</a:t>
          </a:r>
          <a:r>
            <a:rPr lang="en-US" dirty="0"/>
            <a:t> </a:t>
          </a:r>
          <a:r>
            <a:rPr lang="en-US" dirty="0" err="1"/>
            <a:t>bør</a:t>
          </a:r>
          <a:r>
            <a:rPr lang="en-US" dirty="0"/>
            <a:t> vi </a:t>
          </a:r>
          <a:r>
            <a:rPr lang="en-US" dirty="0" err="1"/>
            <a:t>satse</a:t>
          </a:r>
          <a:r>
            <a:rPr lang="en-US" dirty="0"/>
            <a:t> </a:t>
          </a:r>
          <a:r>
            <a:rPr lang="en-US" dirty="0" err="1"/>
            <a:t>på</a:t>
          </a:r>
          <a:r>
            <a:rPr lang="en-US" dirty="0"/>
            <a:t> </a:t>
          </a:r>
          <a:r>
            <a:rPr lang="en-US" dirty="0" err="1"/>
            <a:t>først</a:t>
          </a:r>
          <a:r>
            <a:rPr lang="en-US" dirty="0"/>
            <a:t>?</a:t>
          </a:r>
        </a:p>
      </dgm:t>
    </dgm:pt>
    <dgm:pt modelId="{55510C63-E5B7-47AA-935C-C35935AA3AF4}" type="parTrans" cxnId="{0489EC3F-BDE1-41B0-865A-E3C4C65B5D97}">
      <dgm:prSet/>
      <dgm:spPr/>
      <dgm:t>
        <a:bodyPr/>
        <a:lstStyle/>
        <a:p>
          <a:endParaRPr lang="en-US"/>
        </a:p>
      </dgm:t>
    </dgm:pt>
    <dgm:pt modelId="{307F8849-B61A-4CB0-9115-4FEF3AC57010}" type="sibTrans" cxnId="{0489EC3F-BDE1-41B0-865A-E3C4C65B5D97}">
      <dgm:prSet/>
      <dgm:spPr/>
      <dgm:t>
        <a:bodyPr/>
        <a:lstStyle/>
        <a:p>
          <a:endParaRPr lang="en-US"/>
        </a:p>
      </dgm:t>
    </dgm:pt>
    <dgm:pt modelId="{927A8156-64CE-479F-9788-C91E65BC22DE}">
      <dgm:prSet/>
      <dgm:spPr/>
      <dgm:t>
        <a:bodyPr/>
        <a:lstStyle/>
        <a:p>
          <a:r>
            <a:rPr lang="en-US" dirty="0"/>
            <a:t>– </a:t>
          </a:r>
          <a:r>
            <a:rPr lang="en-US" dirty="0" err="1"/>
            <a:t>Bør</a:t>
          </a:r>
          <a:r>
            <a:rPr lang="en-US" dirty="0"/>
            <a:t> vi </a:t>
          </a:r>
          <a:r>
            <a:rPr lang="en-US" dirty="0" err="1"/>
            <a:t>kombinere</a:t>
          </a:r>
          <a:r>
            <a:rPr lang="en-US" dirty="0"/>
            <a:t> </a:t>
          </a:r>
          <a:r>
            <a:rPr lang="en-US" dirty="0" err="1"/>
            <a:t>flere</a:t>
          </a:r>
          <a:r>
            <a:rPr lang="en-US" dirty="0"/>
            <a:t>?</a:t>
          </a:r>
        </a:p>
      </dgm:t>
    </dgm:pt>
    <dgm:pt modelId="{C17AA325-2AD6-4E37-B41C-5540F9EB6B67}" type="parTrans" cxnId="{1BBA7B9F-008D-4762-BEE4-8E72F0BDE45F}">
      <dgm:prSet/>
      <dgm:spPr/>
      <dgm:t>
        <a:bodyPr/>
        <a:lstStyle/>
        <a:p>
          <a:endParaRPr lang="en-US"/>
        </a:p>
      </dgm:t>
    </dgm:pt>
    <dgm:pt modelId="{6AD06876-8141-4EB5-A39D-F07EDC564D90}" type="sibTrans" cxnId="{1BBA7B9F-008D-4762-BEE4-8E72F0BDE45F}">
      <dgm:prSet/>
      <dgm:spPr/>
      <dgm:t>
        <a:bodyPr/>
        <a:lstStyle/>
        <a:p>
          <a:endParaRPr lang="en-US"/>
        </a:p>
      </dgm:t>
    </dgm:pt>
    <dgm:pt modelId="{928840EA-7F40-CD42-83E9-C2B2BF1D56E6}" type="pres">
      <dgm:prSet presAssocID="{25A020CD-57EF-4E19-AB90-DB498AC4BF03}" presName="vert0" presStyleCnt="0">
        <dgm:presLayoutVars>
          <dgm:dir/>
          <dgm:animOne val="branch"/>
          <dgm:animLvl val="lvl"/>
        </dgm:presLayoutVars>
      </dgm:prSet>
      <dgm:spPr/>
    </dgm:pt>
    <dgm:pt modelId="{92F46E86-ABAD-0843-AD47-3F7A899ED72A}" type="pres">
      <dgm:prSet presAssocID="{4D8DA177-477C-4B23-9539-B0EDFA1DDAAD}" presName="thickLine" presStyleLbl="alignNode1" presStyleIdx="0" presStyleCnt="6"/>
      <dgm:spPr/>
    </dgm:pt>
    <dgm:pt modelId="{9F170864-D65D-8E4B-B56C-2AE409E1C41F}" type="pres">
      <dgm:prSet presAssocID="{4D8DA177-477C-4B23-9539-B0EDFA1DDAAD}" presName="horz1" presStyleCnt="0"/>
      <dgm:spPr/>
    </dgm:pt>
    <dgm:pt modelId="{40100F3A-BB69-D04E-AD06-CD4742C76C4A}" type="pres">
      <dgm:prSet presAssocID="{4D8DA177-477C-4B23-9539-B0EDFA1DDAAD}" presName="tx1" presStyleLbl="revTx" presStyleIdx="0" presStyleCnt="6"/>
      <dgm:spPr/>
    </dgm:pt>
    <dgm:pt modelId="{B5E25300-3C03-0540-A798-1F1EBF2EB767}" type="pres">
      <dgm:prSet presAssocID="{4D8DA177-477C-4B23-9539-B0EDFA1DDAAD}" presName="vert1" presStyleCnt="0"/>
      <dgm:spPr/>
    </dgm:pt>
    <dgm:pt modelId="{55AB7FA9-76DA-9F48-8406-EBC96E8434BC}" type="pres">
      <dgm:prSet presAssocID="{6CAC1DB8-2458-4543-A41C-345382E5B809}" presName="thickLine" presStyleLbl="alignNode1" presStyleIdx="1" presStyleCnt="6"/>
      <dgm:spPr/>
    </dgm:pt>
    <dgm:pt modelId="{6A09D391-692C-A347-8D56-89FA46968721}" type="pres">
      <dgm:prSet presAssocID="{6CAC1DB8-2458-4543-A41C-345382E5B809}" presName="horz1" presStyleCnt="0"/>
      <dgm:spPr/>
    </dgm:pt>
    <dgm:pt modelId="{7298E851-1CD5-6049-B6AD-9F088202F909}" type="pres">
      <dgm:prSet presAssocID="{6CAC1DB8-2458-4543-A41C-345382E5B809}" presName="tx1" presStyleLbl="revTx" presStyleIdx="1" presStyleCnt="6"/>
      <dgm:spPr/>
    </dgm:pt>
    <dgm:pt modelId="{A24B0E84-F6B1-284D-880E-B2E1170436FA}" type="pres">
      <dgm:prSet presAssocID="{6CAC1DB8-2458-4543-A41C-345382E5B809}" presName="vert1" presStyleCnt="0"/>
      <dgm:spPr/>
    </dgm:pt>
    <dgm:pt modelId="{935E8BDC-41B9-6140-9861-3EBC60A1BFDE}" type="pres">
      <dgm:prSet presAssocID="{EBD3B8A8-8170-4CB9-BDFE-B2F32B7AA668}" presName="thickLine" presStyleLbl="alignNode1" presStyleIdx="2" presStyleCnt="6"/>
      <dgm:spPr/>
    </dgm:pt>
    <dgm:pt modelId="{A15256EA-C614-014E-A9F2-0D25B22ACC76}" type="pres">
      <dgm:prSet presAssocID="{EBD3B8A8-8170-4CB9-BDFE-B2F32B7AA668}" presName="horz1" presStyleCnt="0"/>
      <dgm:spPr/>
    </dgm:pt>
    <dgm:pt modelId="{54C8A7AB-04C4-854D-B935-F3F6872F6828}" type="pres">
      <dgm:prSet presAssocID="{EBD3B8A8-8170-4CB9-BDFE-B2F32B7AA668}" presName="tx1" presStyleLbl="revTx" presStyleIdx="2" presStyleCnt="6"/>
      <dgm:spPr/>
    </dgm:pt>
    <dgm:pt modelId="{4612A98B-EABD-254B-9096-74459485F674}" type="pres">
      <dgm:prSet presAssocID="{EBD3B8A8-8170-4CB9-BDFE-B2F32B7AA668}" presName="vert1" presStyleCnt="0"/>
      <dgm:spPr/>
    </dgm:pt>
    <dgm:pt modelId="{5A07B635-F6EF-2944-8BD4-2350739F5FEC}" type="pres">
      <dgm:prSet presAssocID="{4FAEB4D2-C313-427A-90E4-FB3368A468D6}" presName="thickLine" presStyleLbl="alignNode1" presStyleIdx="3" presStyleCnt="6"/>
      <dgm:spPr/>
    </dgm:pt>
    <dgm:pt modelId="{F69BCEBE-ADDE-6A4F-B902-287BB3A8059F}" type="pres">
      <dgm:prSet presAssocID="{4FAEB4D2-C313-427A-90E4-FB3368A468D6}" presName="horz1" presStyleCnt="0"/>
      <dgm:spPr/>
    </dgm:pt>
    <dgm:pt modelId="{775E985B-44E9-4D4D-92C5-581D9B880FB9}" type="pres">
      <dgm:prSet presAssocID="{4FAEB4D2-C313-427A-90E4-FB3368A468D6}" presName="tx1" presStyleLbl="revTx" presStyleIdx="3" presStyleCnt="6"/>
      <dgm:spPr/>
    </dgm:pt>
    <dgm:pt modelId="{9DD7914E-3A19-6741-A5D4-10DDA9A5F18D}" type="pres">
      <dgm:prSet presAssocID="{4FAEB4D2-C313-427A-90E4-FB3368A468D6}" presName="vert1" presStyleCnt="0"/>
      <dgm:spPr/>
    </dgm:pt>
    <dgm:pt modelId="{6EE76EA8-206D-B840-9BF1-B69349C48573}" type="pres">
      <dgm:prSet presAssocID="{1DA4415B-3538-435D-A740-F5AC69B1EA8F}" presName="thickLine" presStyleLbl="alignNode1" presStyleIdx="4" presStyleCnt="6"/>
      <dgm:spPr/>
    </dgm:pt>
    <dgm:pt modelId="{70A68E2B-BB35-1146-A533-B1035899CF91}" type="pres">
      <dgm:prSet presAssocID="{1DA4415B-3538-435D-A740-F5AC69B1EA8F}" presName="horz1" presStyleCnt="0"/>
      <dgm:spPr/>
    </dgm:pt>
    <dgm:pt modelId="{6CC2A43C-B3E7-594C-9CA1-16B1A1A3BE53}" type="pres">
      <dgm:prSet presAssocID="{1DA4415B-3538-435D-A740-F5AC69B1EA8F}" presName="tx1" presStyleLbl="revTx" presStyleIdx="4" presStyleCnt="6"/>
      <dgm:spPr/>
    </dgm:pt>
    <dgm:pt modelId="{4D13C3D2-706A-CA45-986F-80FC64F33E61}" type="pres">
      <dgm:prSet presAssocID="{1DA4415B-3538-435D-A740-F5AC69B1EA8F}" presName="vert1" presStyleCnt="0"/>
      <dgm:spPr/>
    </dgm:pt>
    <dgm:pt modelId="{07193EBE-3471-734D-863F-7C9F65455A9B}" type="pres">
      <dgm:prSet presAssocID="{927A8156-64CE-479F-9788-C91E65BC22DE}" presName="thickLine" presStyleLbl="alignNode1" presStyleIdx="5" presStyleCnt="6"/>
      <dgm:spPr/>
    </dgm:pt>
    <dgm:pt modelId="{552DA45B-0DF0-C74C-810D-F8F6E65954EE}" type="pres">
      <dgm:prSet presAssocID="{927A8156-64CE-479F-9788-C91E65BC22DE}" presName="horz1" presStyleCnt="0"/>
      <dgm:spPr/>
    </dgm:pt>
    <dgm:pt modelId="{749C1DD6-502B-DA4B-B531-85E398E6DB3B}" type="pres">
      <dgm:prSet presAssocID="{927A8156-64CE-479F-9788-C91E65BC22DE}" presName="tx1" presStyleLbl="revTx" presStyleIdx="5" presStyleCnt="6"/>
      <dgm:spPr/>
    </dgm:pt>
    <dgm:pt modelId="{8BFB0163-90EC-1148-B864-D92AD090981A}" type="pres">
      <dgm:prSet presAssocID="{927A8156-64CE-479F-9788-C91E65BC22DE}" presName="vert1" presStyleCnt="0"/>
      <dgm:spPr/>
    </dgm:pt>
  </dgm:ptLst>
  <dgm:cxnLst>
    <dgm:cxn modelId="{8EBFA92B-DD01-5C4E-B2FF-4C2BB1726D21}" type="presOf" srcId="{927A8156-64CE-479F-9788-C91E65BC22DE}" destId="{749C1DD6-502B-DA4B-B531-85E398E6DB3B}" srcOrd="0" destOrd="0" presId="urn:microsoft.com/office/officeart/2008/layout/LinedList"/>
    <dgm:cxn modelId="{0D0EC52E-6ECA-411F-982F-877ACC89D214}" srcId="{25A020CD-57EF-4E19-AB90-DB498AC4BF03}" destId="{EBD3B8A8-8170-4CB9-BDFE-B2F32B7AA668}" srcOrd="2" destOrd="0" parTransId="{0801A45E-1BBA-4DC7-B3B6-ABE742937660}" sibTransId="{1ECE77B1-C355-4FE8-99B0-5292E7F1EEF8}"/>
    <dgm:cxn modelId="{0489EC3F-BDE1-41B0-865A-E3C4C65B5D97}" srcId="{25A020CD-57EF-4E19-AB90-DB498AC4BF03}" destId="{1DA4415B-3538-435D-A740-F5AC69B1EA8F}" srcOrd="4" destOrd="0" parTransId="{55510C63-E5B7-47AA-935C-C35935AA3AF4}" sibTransId="{307F8849-B61A-4CB0-9115-4FEF3AC57010}"/>
    <dgm:cxn modelId="{3C778552-98EE-E041-B0A9-00F323B2C14D}" type="presOf" srcId="{EBD3B8A8-8170-4CB9-BDFE-B2F32B7AA668}" destId="{54C8A7AB-04C4-854D-B935-F3F6872F6828}" srcOrd="0" destOrd="0" presId="urn:microsoft.com/office/officeart/2008/layout/LinedList"/>
    <dgm:cxn modelId="{57013B5C-FC09-854D-AE19-1F0B3A6394C6}" type="presOf" srcId="{1DA4415B-3538-435D-A740-F5AC69B1EA8F}" destId="{6CC2A43C-B3E7-594C-9CA1-16B1A1A3BE53}" srcOrd="0" destOrd="0" presId="urn:microsoft.com/office/officeart/2008/layout/LinedList"/>
    <dgm:cxn modelId="{73357975-BCB9-489E-90BB-5D42AF4FFE06}" srcId="{25A020CD-57EF-4E19-AB90-DB498AC4BF03}" destId="{4D8DA177-477C-4B23-9539-B0EDFA1DDAAD}" srcOrd="0" destOrd="0" parTransId="{0F7E1D1E-F770-44B2-8FFE-AAC7EDF2BFB8}" sibTransId="{8F68BE48-1EF6-40EB-99DD-5CC7F5158822}"/>
    <dgm:cxn modelId="{6493D07B-0615-8C47-930B-352CB405A23F}" type="presOf" srcId="{4D8DA177-477C-4B23-9539-B0EDFA1DDAAD}" destId="{40100F3A-BB69-D04E-AD06-CD4742C76C4A}" srcOrd="0" destOrd="0" presId="urn:microsoft.com/office/officeart/2008/layout/LinedList"/>
    <dgm:cxn modelId="{1BBA7B9F-008D-4762-BEE4-8E72F0BDE45F}" srcId="{25A020CD-57EF-4E19-AB90-DB498AC4BF03}" destId="{927A8156-64CE-479F-9788-C91E65BC22DE}" srcOrd="5" destOrd="0" parTransId="{C17AA325-2AD6-4E37-B41C-5540F9EB6B67}" sibTransId="{6AD06876-8141-4EB5-A39D-F07EDC564D90}"/>
    <dgm:cxn modelId="{3D1669A3-836A-EB41-9AFA-081966C39E64}" type="presOf" srcId="{4FAEB4D2-C313-427A-90E4-FB3368A468D6}" destId="{775E985B-44E9-4D4D-92C5-581D9B880FB9}" srcOrd="0" destOrd="0" presId="urn:microsoft.com/office/officeart/2008/layout/LinedList"/>
    <dgm:cxn modelId="{BEBDA3B9-3892-49D8-A7B5-C3E82F96800D}" srcId="{25A020CD-57EF-4E19-AB90-DB498AC4BF03}" destId="{6CAC1DB8-2458-4543-A41C-345382E5B809}" srcOrd="1" destOrd="0" parTransId="{3F8E0C28-8137-4A96-89D8-7B55ABB53B31}" sibTransId="{F66D1DD7-B89A-4ADC-A496-A02532A736D5}"/>
    <dgm:cxn modelId="{79E083DB-4E4B-D943-B613-8E2B60D2D33A}" type="presOf" srcId="{25A020CD-57EF-4E19-AB90-DB498AC4BF03}" destId="{928840EA-7F40-CD42-83E9-C2B2BF1D56E6}" srcOrd="0" destOrd="0" presId="urn:microsoft.com/office/officeart/2008/layout/LinedList"/>
    <dgm:cxn modelId="{2EA83AE1-2E88-0D47-825B-3559D99D5688}" type="presOf" srcId="{6CAC1DB8-2458-4543-A41C-345382E5B809}" destId="{7298E851-1CD5-6049-B6AD-9F088202F909}" srcOrd="0" destOrd="0" presId="urn:microsoft.com/office/officeart/2008/layout/LinedList"/>
    <dgm:cxn modelId="{458498F7-5F5A-4029-B6E5-2EE9EBF91657}" srcId="{25A020CD-57EF-4E19-AB90-DB498AC4BF03}" destId="{4FAEB4D2-C313-427A-90E4-FB3368A468D6}" srcOrd="3" destOrd="0" parTransId="{C590B945-01A9-4A81-A0A2-7FE9D92B14B3}" sibTransId="{5D370FE0-D630-49EA-926C-550B7F699DA3}"/>
    <dgm:cxn modelId="{36AB3C73-7812-D24D-9430-69A026ABB60D}" type="presParOf" srcId="{928840EA-7F40-CD42-83E9-C2B2BF1D56E6}" destId="{92F46E86-ABAD-0843-AD47-3F7A899ED72A}" srcOrd="0" destOrd="0" presId="urn:microsoft.com/office/officeart/2008/layout/LinedList"/>
    <dgm:cxn modelId="{E19DFBD4-F9E2-234F-AF97-C0800035492C}" type="presParOf" srcId="{928840EA-7F40-CD42-83E9-C2B2BF1D56E6}" destId="{9F170864-D65D-8E4B-B56C-2AE409E1C41F}" srcOrd="1" destOrd="0" presId="urn:microsoft.com/office/officeart/2008/layout/LinedList"/>
    <dgm:cxn modelId="{67CB728A-2B27-6D40-9597-FEB8DE70CA35}" type="presParOf" srcId="{9F170864-D65D-8E4B-B56C-2AE409E1C41F}" destId="{40100F3A-BB69-D04E-AD06-CD4742C76C4A}" srcOrd="0" destOrd="0" presId="urn:microsoft.com/office/officeart/2008/layout/LinedList"/>
    <dgm:cxn modelId="{C4871032-0E07-4948-925A-3E56156CE1E0}" type="presParOf" srcId="{9F170864-D65D-8E4B-B56C-2AE409E1C41F}" destId="{B5E25300-3C03-0540-A798-1F1EBF2EB767}" srcOrd="1" destOrd="0" presId="urn:microsoft.com/office/officeart/2008/layout/LinedList"/>
    <dgm:cxn modelId="{821D1560-AED7-E54C-B3C5-EC11E29E4CB6}" type="presParOf" srcId="{928840EA-7F40-CD42-83E9-C2B2BF1D56E6}" destId="{55AB7FA9-76DA-9F48-8406-EBC96E8434BC}" srcOrd="2" destOrd="0" presId="urn:microsoft.com/office/officeart/2008/layout/LinedList"/>
    <dgm:cxn modelId="{21F53F76-B636-2640-8F5D-099161EB50CA}" type="presParOf" srcId="{928840EA-7F40-CD42-83E9-C2B2BF1D56E6}" destId="{6A09D391-692C-A347-8D56-89FA46968721}" srcOrd="3" destOrd="0" presId="urn:microsoft.com/office/officeart/2008/layout/LinedList"/>
    <dgm:cxn modelId="{30905396-0361-0E48-A127-97D85741D4AD}" type="presParOf" srcId="{6A09D391-692C-A347-8D56-89FA46968721}" destId="{7298E851-1CD5-6049-B6AD-9F088202F909}" srcOrd="0" destOrd="0" presId="urn:microsoft.com/office/officeart/2008/layout/LinedList"/>
    <dgm:cxn modelId="{4C5A7FE1-9496-4847-8961-3867A996407D}" type="presParOf" srcId="{6A09D391-692C-A347-8D56-89FA46968721}" destId="{A24B0E84-F6B1-284D-880E-B2E1170436FA}" srcOrd="1" destOrd="0" presId="urn:microsoft.com/office/officeart/2008/layout/LinedList"/>
    <dgm:cxn modelId="{A40FAA6F-89AD-8645-BC71-4B6472BB2951}" type="presParOf" srcId="{928840EA-7F40-CD42-83E9-C2B2BF1D56E6}" destId="{935E8BDC-41B9-6140-9861-3EBC60A1BFDE}" srcOrd="4" destOrd="0" presId="urn:microsoft.com/office/officeart/2008/layout/LinedList"/>
    <dgm:cxn modelId="{C9FB4BD5-7DE7-3A41-9902-928ADEBFFF59}" type="presParOf" srcId="{928840EA-7F40-CD42-83E9-C2B2BF1D56E6}" destId="{A15256EA-C614-014E-A9F2-0D25B22ACC76}" srcOrd="5" destOrd="0" presId="urn:microsoft.com/office/officeart/2008/layout/LinedList"/>
    <dgm:cxn modelId="{B6455243-E403-5E4B-972E-B6A63614D734}" type="presParOf" srcId="{A15256EA-C614-014E-A9F2-0D25B22ACC76}" destId="{54C8A7AB-04C4-854D-B935-F3F6872F6828}" srcOrd="0" destOrd="0" presId="urn:microsoft.com/office/officeart/2008/layout/LinedList"/>
    <dgm:cxn modelId="{746E78FC-1B47-4947-972D-828EBDC24824}" type="presParOf" srcId="{A15256EA-C614-014E-A9F2-0D25B22ACC76}" destId="{4612A98B-EABD-254B-9096-74459485F674}" srcOrd="1" destOrd="0" presId="urn:microsoft.com/office/officeart/2008/layout/LinedList"/>
    <dgm:cxn modelId="{C138F26B-DB5A-C542-B157-B044EE3F0996}" type="presParOf" srcId="{928840EA-7F40-CD42-83E9-C2B2BF1D56E6}" destId="{5A07B635-F6EF-2944-8BD4-2350739F5FEC}" srcOrd="6" destOrd="0" presId="urn:microsoft.com/office/officeart/2008/layout/LinedList"/>
    <dgm:cxn modelId="{A8F5BC20-081F-AD40-AF2F-C2CA0B3B9FBF}" type="presParOf" srcId="{928840EA-7F40-CD42-83E9-C2B2BF1D56E6}" destId="{F69BCEBE-ADDE-6A4F-B902-287BB3A8059F}" srcOrd="7" destOrd="0" presId="urn:microsoft.com/office/officeart/2008/layout/LinedList"/>
    <dgm:cxn modelId="{5CBF9241-E566-CF4F-8A4E-12F7159F88C0}" type="presParOf" srcId="{F69BCEBE-ADDE-6A4F-B902-287BB3A8059F}" destId="{775E985B-44E9-4D4D-92C5-581D9B880FB9}" srcOrd="0" destOrd="0" presId="urn:microsoft.com/office/officeart/2008/layout/LinedList"/>
    <dgm:cxn modelId="{89DA30BC-0107-E84A-BD0A-779B0C173CD8}" type="presParOf" srcId="{F69BCEBE-ADDE-6A4F-B902-287BB3A8059F}" destId="{9DD7914E-3A19-6741-A5D4-10DDA9A5F18D}" srcOrd="1" destOrd="0" presId="urn:microsoft.com/office/officeart/2008/layout/LinedList"/>
    <dgm:cxn modelId="{3FEF8DC9-5FFB-204B-84FA-0CC56F1AAAD5}" type="presParOf" srcId="{928840EA-7F40-CD42-83E9-C2B2BF1D56E6}" destId="{6EE76EA8-206D-B840-9BF1-B69349C48573}" srcOrd="8" destOrd="0" presId="urn:microsoft.com/office/officeart/2008/layout/LinedList"/>
    <dgm:cxn modelId="{C6174B7C-F471-D042-9423-8AA8E59A6C3E}" type="presParOf" srcId="{928840EA-7F40-CD42-83E9-C2B2BF1D56E6}" destId="{70A68E2B-BB35-1146-A533-B1035899CF91}" srcOrd="9" destOrd="0" presId="urn:microsoft.com/office/officeart/2008/layout/LinedList"/>
    <dgm:cxn modelId="{4B38751B-00D5-AC45-9609-048F080A99E0}" type="presParOf" srcId="{70A68E2B-BB35-1146-A533-B1035899CF91}" destId="{6CC2A43C-B3E7-594C-9CA1-16B1A1A3BE53}" srcOrd="0" destOrd="0" presId="urn:microsoft.com/office/officeart/2008/layout/LinedList"/>
    <dgm:cxn modelId="{FB37736F-8D2A-7A4D-BD6E-DDA86250C666}" type="presParOf" srcId="{70A68E2B-BB35-1146-A533-B1035899CF91}" destId="{4D13C3D2-706A-CA45-986F-80FC64F33E61}" srcOrd="1" destOrd="0" presId="urn:microsoft.com/office/officeart/2008/layout/LinedList"/>
    <dgm:cxn modelId="{F92C6189-57BC-9A49-BF02-F6E73CAC67B1}" type="presParOf" srcId="{928840EA-7F40-CD42-83E9-C2B2BF1D56E6}" destId="{07193EBE-3471-734D-863F-7C9F65455A9B}" srcOrd="10" destOrd="0" presId="urn:microsoft.com/office/officeart/2008/layout/LinedList"/>
    <dgm:cxn modelId="{CC87F5B8-2A12-7943-948A-A43B6F85E871}" type="presParOf" srcId="{928840EA-7F40-CD42-83E9-C2B2BF1D56E6}" destId="{552DA45B-0DF0-C74C-810D-F8F6E65954EE}" srcOrd="11" destOrd="0" presId="urn:microsoft.com/office/officeart/2008/layout/LinedList"/>
    <dgm:cxn modelId="{716AD29C-76CE-B24D-BA2A-ED9A0E9675D4}" type="presParOf" srcId="{552DA45B-0DF0-C74C-810D-F8F6E65954EE}" destId="{749C1DD6-502B-DA4B-B531-85E398E6DB3B}" srcOrd="0" destOrd="0" presId="urn:microsoft.com/office/officeart/2008/layout/LinedList"/>
    <dgm:cxn modelId="{2A5CB389-E528-AD4E-86FA-3317B1B1A188}" type="presParOf" srcId="{552DA45B-0DF0-C74C-810D-F8F6E65954EE}" destId="{8BFB0163-90EC-1148-B864-D92AD090981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D60C805-8F05-43D1-834D-76117C68461B}" type="doc">
      <dgm:prSet loTypeId="urn:microsoft.com/office/officeart/2008/layout/Lin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8467B687-5FDC-4265-B22B-117D9879409D}">
      <dgm:prSet/>
      <dgm:spPr/>
      <dgm:t>
        <a:bodyPr/>
        <a:lstStyle/>
        <a:p>
          <a:r>
            <a:rPr lang="en-US"/>
            <a:t>🔧 Etabler en operativ enhet for kommersiell drift</a:t>
          </a:r>
        </a:p>
      </dgm:t>
    </dgm:pt>
    <dgm:pt modelId="{6B76F3C0-A245-4FF4-9111-E7513C00BED3}" type="parTrans" cxnId="{3764A349-040D-4501-B2B1-64DF5888E13B}">
      <dgm:prSet/>
      <dgm:spPr/>
      <dgm:t>
        <a:bodyPr/>
        <a:lstStyle/>
        <a:p>
          <a:endParaRPr lang="en-US"/>
        </a:p>
      </dgm:t>
    </dgm:pt>
    <dgm:pt modelId="{01F1D978-03F3-4FDF-B5A1-292D6001FBB0}" type="sibTrans" cxnId="{3764A349-040D-4501-B2B1-64DF5888E13B}">
      <dgm:prSet/>
      <dgm:spPr/>
      <dgm:t>
        <a:bodyPr/>
        <a:lstStyle/>
        <a:p>
          <a:endParaRPr lang="en-US"/>
        </a:p>
      </dgm:t>
    </dgm:pt>
    <dgm:pt modelId="{2AF97531-C3C7-4BBA-BD17-D4850DEEF8D4}">
      <dgm:prSet/>
      <dgm:spPr/>
      <dgm:t>
        <a:bodyPr/>
        <a:lstStyle/>
        <a:p>
          <a:r>
            <a:rPr lang="en-US"/>
            <a:t>📦 Utvikle konkrete testpakker og prissetting</a:t>
          </a:r>
        </a:p>
      </dgm:t>
    </dgm:pt>
    <dgm:pt modelId="{D84334B9-2C56-4F04-85C3-0AADA08FEC11}" type="parTrans" cxnId="{B00979B2-51B3-412C-8A8F-076BAB9508D2}">
      <dgm:prSet/>
      <dgm:spPr/>
      <dgm:t>
        <a:bodyPr/>
        <a:lstStyle/>
        <a:p>
          <a:endParaRPr lang="en-US"/>
        </a:p>
      </dgm:t>
    </dgm:pt>
    <dgm:pt modelId="{B813CC38-17C6-4AFA-8262-02E1E1A90BF4}" type="sibTrans" cxnId="{B00979B2-51B3-412C-8A8F-076BAB9508D2}">
      <dgm:prSet/>
      <dgm:spPr/>
      <dgm:t>
        <a:bodyPr/>
        <a:lstStyle/>
        <a:p>
          <a:endParaRPr lang="en-US"/>
        </a:p>
      </dgm:t>
    </dgm:pt>
    <dgm:pt modelId="{AAA494EE-CF2D-47AA-A998-DD410FE8ABA2}">
      <dgm:prSet/>
      <dgm:spPr/>
      <dgm:t>
        <a:bodyPr/>
        <a:lstStyle/>
        <a:p>
          <a:r>
            <a:rPr lang="en-US" dirty="0"/>
            <a:t>🤝 </a:t>
          </a:r>
          <a:r>
            <a:rPr lang="en-US" dirty="0" err="1"/>
            <a:t>Inngå</a:t>
          </a:r>
          <a:r>
            <a:rPr lang="en-US" dirty="0"/>
            <a:t> </a:t>
          </a:r>
          <a:r>
            <a:rPr lang="en-US" dirty="0" err="1"/>
            <a:t>partnerskap</a:t>
          </a:r>
          <a:r>
            <a:rPr lang="en-US" dirty="0"/>
            <a:t> med </a:t>
          </a:r>
          <a:r>
            <a:rPr lang="en-US" dirty="0" err="1"/>
            <a:t>testkunder</a:t>
          </a:r>
          <a:r>
            <a:rPr lang="en-US" dirty="0"/>
            <a:t> </a:t>
          </a:r>
          <a:r>
            <a:rPr lang="en-US" dirty="0" err="1"/>
            <a:t>i</a:t>
          </a:r>
          <a:r>
            <a:rPr lang="en-US" dirty="0"/>
            <a:t> 2026</a:t>
          </a:r>
        </a:p>
      </dgm:t>
    </dgm:pt>
    <dgm:pt modelId="{641BC50B-4E3A-4248-8780-EBBB9F0197BF}" type="parTrans" cxnId="{ABF06CF2-A4DE-4AAA-8AA7-50B3030B548F}">
      <dgm:prSet/>
      <dgm:spPr/>
      <dgm:t>
        <a:bodyPr/>
        <a:lstStyle/>
        <a:p>
          <a:endParaRPr lang="en-US"/>
        </a:p>
      </dgm:t>
    </dgm:pt>
    <dgm:pt modelId="{3854F06E-4E66-4A34-83A2-0141257A8AE7}" type="sibTrans" cxnId="{ABF06CF2-A4DE-4AAA-8AA7-50B3030B548F}">
      <dgm:prSet/>
      <dgm:spPr/>
      <dgm:t>
        <a:bodyPr/>
        <a:lstStyle/>
        <a:p>
          <a:endParaRPr lang="en-US"/>
        </a:p>
      </dgm:t>
    </dgm:pt>
    <dgm:pt modelId="{4EA40252-63F4-4168-91A6-C76B3DBFEC34}">
      <dgm:prSet/>
      <dgm:spPr/>
      <dgm:t>
        <a:bodyPr/>
        <a:lstStyle/>
        <a:p>
          <a:r>
            <a:rPr lang="en-US"/>
            <a:t>🌐 Aktiv posisjonering i EU/EØS for fremtidig vekst</a:t>
          </a:r>
        </a:p>
      </dgm:t>
    </dgm:pt>
    <dgm:pt modelId="{FCB86789-5C80-4ED3-B432-FB80473EF17F}" type="parTrans" cxnId="{48310B4A-FECA-41E1-9104-2E0BE407C8D9}">
      <dgm:prSet/>
      <dgm:spPr/>
      <dgm:t>
        <a:bodyPr/>
        <a:lstStyle/>
        <a:p>
          <a:endParaRPr lang="en-US"/>
        </a:p>
      </dgm:t>
    </dgm:pt>
    <dgm:pt modelId="{32A33F7F-98BD-4880-94F7-C0DC89D98296}" type="sibTrans" cxnId="{48310B4A-FECA-41E1-9104-2E0BE407C8D9}">
      <dgm:prSet/>
      <dgm:spPr/>
      <dgm:t>
        <a:bodyPr/>
        <a:lstStyle/>
        <a:p>
          <a:endParaRPr lang="en-US"/>
        </a:p>
      </dgm:t>
    </dgm:pt>
    <dgm:pt modelId="{28B3FA5A-5E85-4449-BEFC-887DD4BE5FB3}">
      <dgm:prSet/>
      <dgm:spPr/>
      <dgm:t>
        <a:bodyPr/>
        <a:lstStyle/>
        <a:p>
          <a:r>
            <a:rPr lang="en-US" dirty="0"/>
            <a:t>📣 “Vi </a:t>
          </a:r>
          <a:r>
            <a:rPr lang="en-US" dirty="0" err="1"/>
            <a:t>har</a:t>
          </a:r>
          <a:r>
            <a:rPr lang="en-US" dirty="0"/>
            <a:t> </a:t>
          </a:r>
          <a:r>
            <a:rPr lang="en-US" dirty="0" err="1"/>
            <a:t>teknologien</a:t>
          </a:r>
          <a:r>
            <a:rPr lang="en-US" dirty="0"/>
            <a:t> </a:t>
          </a:r>
          <a:r>
            <a:rPr lang="en-US" dirty="0" err="1"/>
            <a:t>og</a:t>
          </a:r>
          <a:r>
            <a:rPr lang="en-US" dirty="0"/>
            <a:t> </a:t>
          </a:r>
          <a:r>
            <a:rPr lang="en-US" dirty="0" err="1"/>
            <a:t>luftrom</a:t>
          </a:r>
          <a:r>
            <a:rPr lang="en-US" dirty="0"/>
            <a:t> – </a:t>
          </a:r>
          <a:r>
            <a:rPr lang="en-US" dirty="0" err="1"/>
            <a:t>nå</a:t>
          </a:r>
          <a:r>
            <a:rPr lang="en-US" dirty="0"/>
            <a:t> </a:t>
          </a:r>
          <a:r>
            <a:rPr lang="en-US" dirty="0" err="1"/>
            <a:t>må</a:t>
          </a:r>
          <a:r>
            <a:rPr lang="en-US" dirty="0"/>
            <a:t> vi </a:t>
          </a:r>
          <a:r>
            <a:rPr lang="en-US" dirty="0" err="1"/>
            <a:t>bygge</a:t>
          </a:r>
          <a:r>
            <a:rPr lang="en-US" dirty="0"/>
            <a:t> </a:t>
          </a:r>
          <a:r>
            <a:rPr lang="en-US" dirty="0" err="1"/>
            <a:t>markedet</a:t>
          </a:r>
          <a:r>
            <a:rPr lang="en-US" dirty="0"/>
            <a:t> </a:t>
          </a:r>
          <a:r>
            <a:rPr lang="en-US" dirty="0" err="1"/>
            <a:t>og</a:t>
          </a:r>
          <a:r>
            <a:rPr lang="en-US" dirty="0"/>
            <a:t> </a:t>
          </a:r>
          <a:r>
            <a:rPr lang="en-US" dirty="0" err="1"/>
            <a:t>modellen</a:t>
          </a:r>
          <a:r>
            <a:rPr lang="en-US" dirty="0"/>
            <a:t>.”</a:t>
          </a:r>
        </a:p>
      </dgm:t>
    </dgm:pt>
    <dgm:pt modelId="{1781DD8A-8FC9-4629-9CDA-D3ED9B3C565A}" type="parTrans" cxnId="{9235BA85-6EAB-4B3C-B0F1-21243993274D}">
      <dgm:prSet/>
      <dgm:spPr/>
      <dgm:t>
        <a:bodyPr/>
        <a:lstStyle/>
        <a:p>
          <a:endParaRPr lang="en-US"/>
        </a:p>
      </dgm:t>
    </dgm:pt>
    <dgm:pt modelId="{75976499-6B09-4695-B5AB-0CC2B6A459A6}" type="sibTrans" cxnId="{9235BA85-6EAB-4B3C-B0F1-21243993274D}">
      <dgm:prSet/>
      <dgm:spPr/>
      <dgm:t>
        <a:bodyPr/>
        <a:lstStyle/>
        <a:p>
          <a:endParaRPr lang="en-US"/>
        </a:p>
      </dgm:t>
    </dgm:pt>
    <dgm:pt modelId="{8CD962DC-A53A-4C69-A7A5-F49C9F91CD17}">
      <dgm:prSet/>
      <dgm:spPr/>
      <dgm:t>
        <a:bodyPr/>
        <a:lstStyle/>
        <a:p>
          <a:r>
            <a:rPr lang="en-US"/>
            <a:t>💬 Spørsmål:</a:t>
          </a:r>
        </a:p>
      </dgm:t>
    </dgm:pt>
    <dgm:pt modelId="{6E2A8B50-B937-4B4D-97C3-052D98F46C8B}" type="parTrans" cxnId="{DF97C37B-9469-4434-A32C-4D29CE65082C}">
      <dgm:prSet/>
      <dgm:spPr/>
      <dgm:t>
        <a:bodyPr/>
        <a:lstStyle/>
        <a:p>
          <a:endParaRPr lang="en-US"/>
        </a:p>
      </dgm:t>
    </dgm:pt>
    <dgm:pt modelId="{E0346971-2A53-4BCD-9AD8-939DE5C4D5A3}" type="sibTrans" cxnId="{DF97C37B-9469-4434-A32C-4D29CE65082C}">
      <dgm:prSet/>
      <dgm:spPr/>
      <dgm:t>
        <a:bodyPr/>
        <a:lstStyle/>
        <a:p>
          <a:endParaRPr lang="en-US"/>
        </a:p>
      </dgm:t>
    </dgm:pt>
    <dgm:pt modelId="{DDF5D59B-DD9E-4559-AAFB-87D2BBD89403}">
      <dgm:prSet/>
      <dgm:spPr/>
      <dgm:t>
        <a:bodyPr/>
        <a:lstStyle/>
        <a:p>
          <a:r>
            <a:rPr lang="en-US"/>
            <a:t>– Hvem bør eie og drive dette?</a:t>
          </a:r>
        </a:p>
      </dgm:t>
    </dgm:pt>
    <dgm:pt modelId="{8CD4AFEE-5A8C-4086-AC55-CAA0B73C33D8}" type="parTrans" cxnId="{B685FD32-A6C6-4C4D-9903-2161C07E6F7D}">
      <dgm:prSet/>
      <dgm:spPr/>
      <dgm:t>
        <a:bodyPr/>
        <a:lstStyle/>
        <a:p>
          <a:endParaRPr lang="en-US"/>
        </a:p>
      </dgm:t>
    </dgm:pt>
    <dgm:pt modelId="{33F4220E-7447-410B-9636-5BD48063F1A6}" type="sibTrans" cxnId="{B685FD32-A6C6-4C4D-9903-2161C07E6F7D}">
      <dgm:prSet/>
      <dgm:spPr/>
      <dgm:t>
        <a:bodyPr/>
        <a:lstStyle/>
        <a:p>
          <a:endParaRPr lang="en-US"/>
        </a:p>
      </dgm:t>
    </dgm:pt>
    <dgm:pt modelId="{34E282FC-9E37-4AE1-8FCE-4435241926EC}">
      <dgm:prSet/>
      <dgm:spPr/>
      <dgm:t>
        <a:bodyPr/>
        <a:lstStyle/>
        <a:p>
          <a:r>
            <a:rPr lang="en-US"/>
            <a:t>– Hva skal prioriteres først for kommersialisering?</a:t>
          </a:r>
        </a:p>
      </dgm:t>
    </dgm:pt>
    <dgm:pt modelId="{723D3C1C-1EDB-4690-8CD1-B52A54814EDA}" type="parTrans" cxnId="{6D1A8BAF-6C93-4EFB-BC13-8BAC2267A35B}">
      <dgm:prSet/>
      <dgm:spPr/>
      <dgm:t>
        <a:bodyPr/>
        <a:lstStyle/>
        <a:p>
          <a:endParaRPr lang="en-US"/>
        </a:p>
      </dgm:t>
    </dgm:pt>
    <dgm:pt modelId="{0F1F7593-F50D-40CE-8A8E-5681CD6932D8}" type="sibTrans" cxnId="{6D1A8BAF-6C93-4EFB-BC13-8BAC2267A35B}">
      <dgm:prSet/>
      <dgm:spPr/>
      <dgm:t>
        <a:bodyPr/>
        <a:lstStyle/>
        <a:p>
          <a:endParaRPr lang="en-US"/>
        </a:p>
      </dgm:t>
    </dgm:pt>
    <dgm:pt modelId="{623DDB5E-09B7-A648-AE14-9358C89FACAD}" type="pres">
      <dgm:prSet presAssocID="{BD60C805-8F05-43D1-834D-76117C68461B}" presName="vert0" presStyleCnt="0">
        <dgm:presLayoutVars>
          <dgm:dir/>
          <dgm:animOne val="branch"/>
          <dgm:animLvl val="lvl"/>
        </dgm:presLayoutVars>
      </dgm:prSet>
      <dgm:spPr/>
    </dgm:pt>
    <dgm:pt modelId="{1327F99F-4004-E840-8BEB-ADEC8FE73AD1}" type="pres">
      <dgm:prSet presAssocID="{8467B687-5FDC-4265-B22B-117D9879409D}" presName="thickLine" presStyleLbl="alignNode1" presStyleIdx="0" presStyleCnt="8"/>
      <dgm:spPr/>
    </dgm:pt>
    <dgm:pt modelId="{A20ACA1F-6213-004E-AC14-0EAADD38EB67}" type="pres">
      <dgm:prSet presAssocID="{8467B687-5FDC-4265-B22B-117D9879409D}" presName="horz1" presStyleCnt="0"/>
      <dgm:spPr/>
    </dgm:pt>
    <dgm:pt modelId="{E53AC638-4DC9-D341-8A01-F4C7497EBA68}" type="pres">
      <dgm:prSet presAssocID="{8467B687-5FDC-4265-B22B-117D9879409D}" presName="tx1" presStyleLbl="revTx" presStyleIdx="0" presStyleCnt="8"/>
      <dgm:spPr/>
    </dgm:pt>
    <dgm:pt modelId="{C8741D9F-9B5E-D247-8FAD-DCEAEDB3B551}" type="pres">
      <dgm:prSet presAssocID="{8467B687-5FDC-4265-B22B-117D9879409D}" presName="vert1" presStyleCnt="0"/>
      <dgm:spPr/>
    </dgm:pt>
    <dgm:pt modelId="{A3B529A7-1DA6-D74E-9AF6-7AF7245580AE}" type="pres">
      <dgm:prSet presAssocID="{2AF97531-C3C7-4BBA-BD17-D4850DEEF8D4}" presName="thickLine" presStyleLbl="alignNode1" presStyleIdx="1" presStyleCnt="8"/>
      <dgm:spPr/>
    </dgm:pt>
    <dgm:pt modelId="{A50F1024-2031-E042-9554-729F5640FCBE}" type="pres">
      <dgm:prSet presAssocID="{2AF97531-C3C7-4BBA-BD17-D4850DEEF8D4}" presName="horz1" presStyleCnt="0"/>
      <dgm:spPr/>
    </dgm:pt>
    <dgm:pt modelId="{734FBDE1-F567-3C45-B39B-FD9547E06A32}" type="pres">
      <dgm:prSet presAssocID="{2AF97531-C3C7-4BBA-BD17-D4850DEEF8D4}" presName="tx1" presStyleLbl="revTx" presStyleIdx="1" presStyleCnt="8"/>
      <dgm:spPr/>
    </dgm:pt>
    <dgm:pt modelId="{039AFCB0-3E7A-7548-8911-78FC6CD481A0}" type="pres">
      <dgm:prSet presAssocID="{2AF97531-C3C7-4BBA-BD17-D4850DEEF8D4}" presName="vert1" presStyleCnt="0"/>
      <dgm:spPr/>
    </dgm:pt>
    <dgm:pt modelId="{EE67B218-1DAC-1947-A3F5-4AB14E1DD145}" type="pres">
      <dgm:prSet presAssocID="{AAA494EE-CF2D-47AA-A998-DD410FE8ABA2}" presName="thickLine" presStyleLbl="alignNode1" presStyleIdx="2" presStyleCnt="8"/>
      <dgm:spPr/>
    </dgm:pt>
    <dgm:pt modelId="{022376CE-91E5-E947-8664-2334F56B1A32}" type="pres">
      <dgm:prSet presAssocID="{AAA494EE-CF2D-47AA-A998-DD410FE8ABA2}" presName="horz1" presStyleCnt="0"/>
      <dgm:spPr/>
    </dgm:pt>
    <dgm:pt modelId="{E8449271-BF8B-1D49-A35A-F0ED54701214}" type="pres">
      <dgm:prSet presAssocID="{AAA494EE-CF2D-47AA-A998-DD410FE8ABA2}" presName="tx1" presStyleLbl="revTx" presStyleIdx="2" presStyleCnt="8"/>
      <dgm:spPr/>
    </dgm:pt>
    <dgm:pt modelId="{17689628-3237-074E-BED5-1B8DF8D07EF8}" type="pres">
      <dgm:prSet presAssocID="{AAA494EE-CF2D-47AA-A998-DD410FE8ABA2}" presName="vert1" presStyleCnt="0"/>
      <dgm:spPr/>
    </dgm:pt>
    <dgm:pt modelId="{5FE10D5C-187C-F64D-B686-ED24F1EBC97A}" type="pres">
      <dgm:prSet presAssocID="{4EA40252-63F4-4168-91A6-C76B3DBFEC34}" presName="thickLine" presStyleLbl="alignNode1" presStyleIdx="3" presStyleCnt="8"/>
      <dgm:spPr/>
    </dgm:pt>
    <dgm:pt modelId="{DA683A9B-B472-0B45-9BCC-062F6CEEBCA4}" type="pres">
      <dgm:prSet presAssocID="{4EA40252-63F4-4168-91A6-C76B3DBFEC34}" presName="horz1" presStyleCnt="0"/>
      <dgm:spPr/>
    </dgm:pt>
    <dgm:pt modelId="{42F25C77-BE17-0F49-A048-A294C4B14DB5}" type="pres">
      <dgm:prSet presAssocID="{4EA40252-63F4-4168-91A6-C76B3DBFEC34}" presName="tx1" presStyleLbl="revTx" presStyleIdx="3" presStyleCnt="8"/>
      <dgm:spPr/>
    </dgm:pt>
    <dgm:pt modelId="{69F639AF-3737-3342-9E3B-F90602C4A17B}" type="pres">
      <dgm:prSet presAssocID="{4EA40252-63F4-4168-91A6-C76B3DBFEC34}" presName="vert1" presStyleCnt="0"/>
      <dgm:spPr/>
    </dgm:pt>
    <dgm:pt modelId="{D71713F6-A797-E941-BA20-1CCE683BD07A}" type="pres">
      <dgm:prSet presAssocID="{28B3FA5A-5E85-4449-BEFC-887DD4BE5FB3}" presName="thickLine" presStyleLbl="alignNode1" presStyleIdx="4" presStyleCnt="8"/>
      <dgm:spPr/>
    </dgm:pt>
    <dgm:pt modelId="{DF5E7D60-9A72-3F4D-B93E-1E74A364D9B2}" type="pres">
      <dgm:prSet presAssocID="{28B3FA5A-5E85-4449-BEFC-887DD4BE5FB3}" presName="horz1" presStyleCnt="0"/>
      <dgm:spPr/>
    </dgm:pt>
    <dgm:pt modelId="{2D0E22AF-BC09-E346-82AC-1E2D3C2F7B8F}" type="pres">
      <dgm:prSet presAssocID="{28B3FA5A-5E85-4449-BEFC-887DD4BE5FB3}" presName="tx1" presStyleLbl="revTx" presStyleIdx="4" presStyleCnt="8"/>
      <dgm:spPr/>
    </dgm:pt>
    <dgm:pt modelId="{5D1D31C1-15E7-0642-AE2E-C19B7B086E0B}" type="pres">
      <dgm:prSet presAssocID="{28B3FA5A-5E85-4449-BEFC-887DD4BE5FB3}" presName="vert1" presStyleCnt="0"/>
      <dgm:spPr/>
    </dgm:pt>
    <dgm:pt modelId="{4462F2E7-37F6-4047-879E-A59E4C749268}" type="pres">
      <dgm:prSet presAssocID="{8CD962DC-A53A-4C69-A7A5-F49C9F91CD17}" presName="thickLine" presStyleLbl="alignNode1" presStyleIdx="5" presStyleCnt="8"/>
      <dgm:spPr/>
    </dgm:pt>
    <dgm:pt modelId="{D3B1DC4B-3416-9E48-B9EC-48A818807FEC}" type="pres">
      <dgm:prSet presAssocID="{8CD962DC-A53A-4C69-A7A5-F49C9F91CD17}" presName="horz1" presStyleCnt="0"/>
      <dgm:spPr/>
    </dgm:pt>
    <dgm:pt modelId="{447A54FC-56F8-F745-90DB-FB6D4B9C77C7}" type="pres">
      <dgm:prSet presAssocID="{8CD962DC-A53A-4C69-A7A5-F49C9F91CD17}" presName="tx1" presStyleLbl="revTx" presStyleIdx="5" presStyleCnt="8"/>
      <dgm:spPr/>
    </dgm:pt>
    <dgm:pt modelId="{26FCCC93-F545-2946-BF38-EFDDECC3918F}" type="pres">
      <dgm:prSet presAssocID="{8CD962DC-A53A-4C69-A7A5-F49C9F91CD17}" presName="vert1" presStyleCnt="0"/>
      <dgm:spPr/>
    </dgm:pt>
    <dgm:pt modelId="{541E4D94-9D5F-7D40-8A5C-B83A49491881}" type="pres">
      <dgm:prSet presAssocID="{DDF5D59B-DD9E-4559-AAFB-87D2BBD89403}" presName="thickLine" presStyleLbl="alignNode1" presStyleIdx="6" presStyleCnt="8"/>
      <dgm:spPr/>
    </dgm:pt>
    <dgm:pt modelId="{16C3D4AD-E171-7A48-8225-BBD81FA161C0}" type="pres">
      <dgm:prSet presAssocID="{DDF5D59B-DD9E-4559-AAFB-87D2BBD89403}" presName="horz1" presStyleCnt="0"/>
      <dgm:spPr/>
    </dgm:pt>
    <dgm:pt modelId="{0161403A-EE31-5247-A96A-8E90E4BDB90E}" type="pres">
      <dgm:prSet presAssocID="{DDF5D59B-DD9E-4559-AAFB-87D2BBD89403}" presName="tx1" presStyleLbl="revTx" presStyleIdx="6" presStyleCnt="8"/>
      <dgm:spPr/>
    </dgm:pt>
    <dgm:pt modelId="{17FC31D0-9133-9C44-9A42-74DF6DC380CB}" type="pres">
      <dgm:prSet presAssocID="{DDF5D59B-DD9E-4559-AAFB-87D2BBD89403}" presName="vert1" presStyleCnt="0"/>
      <dgm:spPr/>
    </dgm:pt>
    <dgm:pt modelId="{31746C03-6B99-FC4A-85B4-B3E85D501324}" type="pres">
      <dgm:prSet presAssocID="{34E282FC-9E37-4AE1-8FCE-4435241926EC}" presName="thickLine" presStyleLbl="alignNode1" presStyleIdx="7" presStyleCnt="8"/>
      <dgm:spPr/>
    </dgm:pt>
    <dgm:pt modelId="{04F34BD1-A9EA-CD4B-87C0-5E411CDBD0B5}" type="pres">
      <dgm:prSet presAssocID="{34E282FC-9E37-4AE1-8FCE-4435241926EC}" presName="horz1" presStyleCnt="0"/>
      <dgm:spPr/>
    </dgm:pt>
    <dgm:pt modelId="{AF0E6135-DB33-9C46-8BD1-3CF782775A5E}" type="pres">
      <dgm:prSet presAssocID="{34E282FC-9E37-4AE1-8FCE-4435241926EC}" presName="tx1" presStyleLbl="revTx" presStyleIdx="7" presStyleCnt="8"/>
      <dgm:spPr/>
    </dgm:pt>
    <dgm:pt modelId="{C03E00C0-62CD-9B4A-B73A-865274288C81}" type="pres">
      <dgm:prSet presAssocID="{34E282FC-9E37-4AE1-8FCE-4435241926EC}" presName="vert1" presStyleCnt="0"/>
      <dgm:spPr/>
    </dgm:pt>
  </dgm:ptLst>
  <dgm:cxnLst>
    <dgm:cxn modelId="{51288420-16D9-EE48-8C69-CBE626438FE3}" type="presOf" srcId="{DDF5D59B-DD9E-4559-AAFB-87D2BBD89403}" destId="{0161403A-EE31-5247-A96A-8E90E4BDB90E}" srcOrd="0" destOrd="0" presId="urn:microsoft.com/office/officeart/2008/layout/LinedList"/>
    <dgm:cxn modelId="{B685FD32-A6C6-4C4D-9903-2161C07E6F7D}" srcId="{BD60C805-8F05-43D1-834D-76117C68461B}" destId="{DDF5D59B-DD9E-4559-AAFB-87D2BBD89403}" srcOrd="6" destOrd="0" parTransId="{8CD4AFEE-5A8C-4086-AC55-CAA0B73C33D8}" sibTransId="{33F4220E-7447-410B-9636-5BD48063F1A6}"/>
    <dgm:cxn modelId="{C21C3D44-48C3-FF41-B280-E3B7FAC8D3D0}" type="presOf" srcId="{28B3FA5A-5E85-4449-BEFC-887DD4BE5FB3}" destId="{2D0E22AF-BC09-E346-82AC-1E2D3C2F7B8F}" srcOrd="0" destOrd="0" presId="urn:microsoft.com/office/officeart/2008/layout/LinedList"/>
    <dgm:cxn modelId="{31771D46-8988-3B4B-BC27-A1351AA8BC11}" type="presOf" srcId="{2AF97531-C3C7-4BBA-BD17-D4850DEEF8D4}" destId="{734FBDE1-F567-3C45-B39B-FD9547E06A32}" srcOrd="0" destOrd="0" presId="urn:microsoft.com/office/officeart/2008/layout/LinedList"/>
    <dgm:cxn modelId="{00663647-1817-3F40-A1E7-91DAD00B0B73}" type="presOf" srcId="{BD60C805-8F05-43D1-834D-76117C68461B}" destId="{623DDB5E-09B7-A648-AE14-9358C89FACAD}" srcOrd="0" destOrd="0" presId="urn:microsoft.com/office/officeart/2008/layout/LinedList"/>
    <dgm:cxn modelId="{3764A349-040D-4501-B2B1-64DF5888E13B}" srcId="{BD60C805-8F05-43D1-834D-76117C68461B}" destId="{8467B687-5FDC-4265-B22B-117D9879409D}" srcOrd="0" destOrd="0" parTransId="{6B76F3C0-A245-4FF4-9111-E7513C00BED3}" sibTransId="{01F1D978-03F3-4FDF-B5A1-292D6001FBB0}"/>
    <dgm:cxn modelId="{48310B4A-FECA-41E1-9104-2E0BE407C8D9}" srcId="{BD60C805-8F05-43D1-834D-76117C68461B}" destId="{4EA40252-63F4-4168-91A6-C76B3DBFEC34}" srcOrd="3" destOrd="0" parTransId="{FCB86789-5C80-4ED3-B432-FB80473EF17F}" sibTransId="{32A33F7F-98BD-4880-94F7-C0DC89D98296}"/>
    <dgm:cxn modelId="{DF97C37B-9469-4434-A32C-4D29CE65082C}" srcId="{BD60C805-8F05-43D1-834D-76117C68461B}" destId="{8CD962DC-A53A-4C69-A7A5-F49C9F91CD17}" srcOrd="5" destOrd="0" parTransId="{6E2A8B50-B937-4B4D-97C3-052D98F46C8B}" sibTransId="{E0346971-2A53-4BCD-9AD8-939DE5C4D5A3}"/>
    <dgm:cxn modelId="{9235BA85-6EAB-4B3C-B0F1-21243993274D}" srcId="{BD60C805-8F05-43D1-834D-76117C68461B}" destId="{28B3FA5A-5E85-4449-BEFC-887DD4BE5FB3}" srcOrd="4" destOrd="0" parTransId="{1781DD8A-8FC9-4629-9CDA-D3ED9B3C565A}" sibTransId="{75976499-6B09-4695-B5AB-0CC2B6A459A6}"/>
    <dgm:cxn modelId="{E45ED997-E0AB-FF40-84C0-27ED551FC4F9}" type="presOf" srcId="{34E282FC-9E37-4AE1-8FCE-4435241926EC}" destId="{AF0E6135-DB33-9C46-8BD1-3CF782775A5E}" srcOrd="0" destOrd="0" presId="urn:microsoft.com/office/officeart/2008/layout/LinedList"/>
    <dgm:cxn modelId="{6D1A8BAF-6C93-4EFB-BC13-8BAC2267A35B}" srcId="{BD60C805-8F05-43D1-834D-76117C68461B}" destId="{34E282FC-9E37-4AE1-8FCE-4435241926EC}" srcOrd="7" destOrd="0" parTransId="{723D3C1C-1EDB-4690-8CD1-B52A54814EDA}" sibTransId="{0F1F7593-F50D-40CE-8A8E-5681CD6932D8}"/>
    <dgm:cxn modelId="{B00979B2-51B3-412C-8A8F-076BAB9508D2}" srcId="{BD60C805-8F05-43D1-834D-76117C68461B}" destId="{2AF97531-C3C7-4BBA-BD17-D4850DEEF8D4}" srcOrd="1" destOrd="0" parTransId="{D84334B9-2C56-4F04-85C3-0AADA08FEC11}" sibTransId="{B813CC38-17C6-4AFA-8262-02E1E1A90BF4}"/>
    <dgm:cxn modelId="{D9854CCC-FC95-C941-9267-60C3D941BA36}" type="presOf" srcId="{8467B687-5FDC-4265-B22B-117D9879409D}" destId="{E53AC638-4DC9-D341-8A01-F4C7497EBA68}" srcOrd="0" destOrd="0" presId="urn:microsoft.com/office/officeart/2008/layout/LinedList"/>
    <dgm:cxn modelId="{ABF06CF2-A4DE-4AAA-8AA7-50B3030B548F}" srcId="{BD60C805-8F05-43D1-834D-76117C68461B}" destId="{AAA494EE-CF2D-47AA-A998-DD410FE8ABA2}" srcOrd="2" destOrd="0" parTransId="{641BC50B-4E3A-4248-8780-EBBB9F0197BF}" sibTransId="{3854F06E-4E66-4A34-83A2-0141257A8AE7}"/>
    <dgm:cxn modelId="{3623CFF5-6385-094F-9C54-0A7AF2F8C821}" type="presOf" srcId="{4EA40252-63F4-4168-91A6-C76B3DBFEC34}" destId="{42F25C77-BE17-0F49-A048-A294C4B14DB5}" srcOrd="0" destOrd="0" presId="urn:microsoft.com/office/officeart/2008/layout/LinedList"/>
    <dgm:cxn modelId="{E8D5F8F5-18F0-6F4B-B0E1-625C25EA3D05}" type="presOf" srcId="{AAA494EE-CF2D-47AA-A998-DD410FE8ABA2}" destId="{E8449271-BF8B-1D49-A35A-F0ED54701214}" srcOrd="0" destOrd="0" presId="urn:microsoft.com/office/officeart/2008/layout/LinedList"/>
    <dgm:cxn modelId="{B6A49EFD-482F-C141-9958-0B2E6075BD88}" type="presOf" srcId="{8CD962DC-A53A-4C69-A7A5-F49C9F91CD17}" destId="{447A54FC-56F8-F745-90DB-FB6D4B9C77C7}" srcOrd="0" destOrd="0" presId="urn:microsoft.com/office/officeart/2008/layout/LinedList"/>
    <dgm:cxn modelId="{58A035A4-9280-F946-A204-F288DF6A794C}" type="presParOf" srcId="{623DDB5E-09B7-A648-AE14-9358C89FACAD}" destId="{1327F99F-4004-E840-8BEB-ADEC8FE73AD1}" srcOrd="0" destOrd="0" presId="urn:microsoft.com/office/officeart/2008/layout/LinedList"/>
    <dgm:cxn modelId="{DB802B68-4C56-6E43-8BA9-04BB83745D61}" type="presParOf" srcId="{623DDB5E-09B7-A648-AE14-9358C89FACAD}" destId="{A20ACA1F-6213-004E-AC14-0EAADD38EB67}" srcOrd="1" destOrd="0" presId="urn:microsoft.com/office/officeart/2008/layout/LinedList"/>
    <dgm:cxn modelId="{64EEF7BC-4689-B542-8F5F-5B1CC24B8799}" type="presParOf" srcId="{A20ACA1F-6213-004E-AC14-0EAADD38EB67}" destId="{E53AC638-4DC9-D341-8A01-F4C7497EBA68}" srcOrd="0" destOrd="0" presId="urn:microsoft.com/office/officeart/2008/layout/LinedList"/>
    <dgm:cxn modelId="{965EE453-A3A0-1E48-AF6A-D2960D6CCA4A}" type="presParOf" srcId="{A20ACA1F-6213-004E-AC14-0EAADD38EB67}" destId="{C8741D9F-9B5E-D247-8FAD-DCEAEDB3B551}" srcOrd="1" destOrd="0" presId="urn:microsoft.com/office/officeart/2008/layout/LinedList"/>
    <dgm:cxn modelId="{D0357932-7F7F-6D4D-B9CA-234E7C95F010}" type="presParOf" srcId="{623DDB5E-09B7-A648-AE14-9358C89FACAD}" destId="{A3B529A7-1DA6-D74E-9AF6-7AF7245580AE}" srcOrd="2" destOrd="0" presId="urn:microsoft.com/office/officeart/2008/layout/LinedList"/>
    <dgm:cxn modelId="{F55856CB-BB6E-3E4C-9AB3-9702CF1850D2}" type="presParOf" srcId="{623DDB5E-09B7-A648-AE14-9358C89FACAD}" destId="{A50F1024-2031-E042-9554-729F5640FCBE}" srcOrd="3" destOrd="0" presId="urn:microsoft.com/office/officeart/2008/layout/LinedList"/>
    <dgm:cxn modelId="{56BEE12E-913F-AF4D-AA11-7A1E91C81A63}" type="presParOf" srcId="{A50F1024-2031-E042-9554-729F5640FCBE}" destId="{734FBDE1-F567-3C45-B39B-FD9547E06A32}" srcOrd="0" destOrd="0" presId="urn:microsoft.com/office/officeart/2008/layout/LinedList"/>
    <dgm:cxn modelId="{94031CCA-8ABB-CF48-8FCF-747E0F51372D}" type="presParOf" srcId="{A50F1024-2031-E042-9554-729F5640FCBE}" destId="{039AFCB0-3E7A-7548-8911-78FC6CD481A0}" srcOrd="1" destOrd="0" presId="urn:microsoft.com/office/officeart/2008/layout/LinedList"/>
    <dgm:cxn modelId="{AF4CCC75-079E-4E45-A59B-B84C28AF2F34}" type="presParOf" srcId="{623DDB5E-09B7-A648-AE14-9358C89FACAD}" destId="{EE67B218-1DAC-1947-A3F5-4AB14E1DD145}" srcOrd="4" destOrd="0" presId="urn:microsoft.com/office/officeart/2008/layout/LinedList"/>
    <dgm:cxn modelId="{DA663F66-BD85-444B-8732-1C282C7B1A26}" type="presParOf" srcId="{623DDB5E-09B7-A648-AE14-9358C89FACAD}" destId="{022376CE-91E5-E947-8664-2334F56B1A32}" srcOrd="5" destOrd="0" presId="urn:microsoft.com/office/officeart/2008/layout/LinedList"/>
    <dgm:cxn modelId="{DC977736-8A78-7A4B-832D-01D85E99A976}" type="presParOf" srcId="{022376CE-91E5-E947-8664-2334F56B1A32}" destId="{E8449271-BF8B-1D49-A35A-F0ED54701214}" srcOrd="0" destOrd="0" presId="urn:microsoft.com/office/officeart/2008/layout/LinedList"/>
    <dgm:cxn modelId="{1956B4CE-38C9-1B48-B97B-25C148C4826F}" type="presParOf" srcId="{022376CE-91E5-E947-8664-2334F56B1A32}" destId="{17689628-3237-074E-BED5-1B8DF8D07EF8}" srcOrd="1" destOrd="0" presId="urn:microsoft.com/office/officeart/2008/layout/LinedList"/>
    <dgm:cxn modelId="{4A77A525-CB1A-1C4F-BC3C-40C19C4D803F}" type="presParOf" srcId="{623DDB5E-09B7-A648-AE14-9358C89FACAD}" destId="{5FE10D5C-187C-F64D-B686-ED24F1EBC97A}" srcOrd="6" destOrd="0" presId="urn:microsoft.com/office/officeart/2008/layout/LinedList"/>
    <dgm:cxn modelId="{C7C765BB-EDC5-614C-A040-C38F545877C9}" type="presParOf" srcId="{623DDB5E-09B7-A648-AE14-9358C89FACAD}" destId="{DA683A9B-B472-0B45-9BCC-062F6CEEBCA4}" srcOrd="7" destOrd="0" presId="urn:microsoft.com/office/officeart/2008/layout/LinedList"/>
    <dgm:cxn modelId="{0682BFA7-8350-CF4F-B451-6F46081E0205}" type="presParOf" srcId="{DA683A9B-B472-0B45-9BCC-062F6CEEBCA4}" destId="{42F25C77-BE17-0F49-A048-A294C4B14DB5}" srcOrd="0" destOrd="0" presId="urn:microsoft.com/office/officeart/2008/layout/LinedList"/>
    <dgm:cxn modelId="{6504D124-C5FE-A843-B8F0-E18833BCDE7C}" type="presParOf" srcId="{DA683A9B-B472-0B45-9BCC-062F6CEEBCA4}" destId="{69F639AF-3737-3342-9E3B-F90602C4A17B}" srcOrd="1" destOrd="0" presId="urn:microsoft.com/office/officeart/2008/layout/LinedList"/>
    <dgm:cxn modelId="{828CAAE8-B55A-544B-9F0C-D06C9818E119}" type="presParOf" srcId="{623DDB5E-09B7-A648-AE14-9358C89FACAD}" destId="{D71713F6-A797-E941-BA20-1CCE683BD07A}" srcOrd="8" destOrd="0" presId="urn:microsoft.com/office/officeart/2008/layout/LinedList"/>
    <dgm:cxn modelId="{23C40A1E-DC9F-3C42-8960-B8246DF0AEEB}" type="presParOf" srcId="{623DDB5E-09B7-A648-AE14-9358C89FACAD}" destId="{DF5E7D60-9A72-3F4D-B93E-1E74A364D9B2}" srcOrd="9" destOrd="0" presId="urn:microsoft.com/office/officeart/2008/layout/LinedList"/>
    <dgm:cxn modelId="{3A7027EE-3F29-3240-947A-3C3C65E33FBF}" type="presParOf" srcId="{DF5E7D60-9A72-3F4D-B93E-1E74A364D9B2}" destId="{2D0E22AF-BC09-E346-82AC-1E2D3C2F7B8F}" srcOrd="0" destOrd="0" presId="urn:microsoft.com/office/officeart/2008/layout/LinedList"/>
    <dgm:cxn modelId="{0D7C70A6-2A3D-DC45-B497-EAF846DAEBD6}" type="presParOf" srcId="{DF5E7D60-9A72-3F4D-B93E-1E74A364D9B2}" destId="{5D1D31C1-15E7-0642-AE2E-C19B7B086E0B}" srcOrd="1" destOrd="0" presId="urn:microsoft.com/office/officeart/2008/layout/LinedList"/>
    <dgm:cxn modelId="{167D1BF1-7A8E-5B4B-AD36-DC5F9A097D0F}" type="presParOf" srcId="{623DDB5E-09B7-A648-AE14-9358C89FACAD}" destId="{4462F2E7-37F6-4047-879E-A59E4C749268}" srcOrd="10" destOrd="0" presId="urn:microsoft.com/office/officeart/2008/layout/LinedList"/>
    <dgm:cxn modelId="{3F2238F8-9898-8841-99A5-9004FBB93DD3}" type="presParOf" srcId="{623DDB5E-09B7-A648-AE14-9358C89FACAD}" destId="{D3B1DC4B-3416-9E48-B9EC-48A818807FEC}" srcOrd="11" destOrd="0" presId="urn:microsoft.com/office/officeart/2008/layout/LinedList"/>
    <dgm:cxn modelId="{8AAC9348-3E1E-1F41-83D6-2884FF121A8A}" type="presParOf" srcId="{D3B1DC4B-3416-9E48-B9EC-48A818807FEC}" destId="{447A54FC-56F8-F745-90DB-FB6D4B9C77C7}" srcOrd="0" destOrd="0" presId="urn:microsoft.com/office/officeart/2008/layout/LinedList"/>
    <dgm:cxn modelId="{2D418EB0-B0F1-5246-ADF7-A23B0E5E5CD8}" type="presParOf" srcId="{D3B1DC4B-3416-9E48-B9EC-48A818807FEC}" destId="{26FCCC93-F545-2946-BF38-EFDDECC3918F}" srcOrd="1" destOrd="0" presId="urn:microsoft.com/office/officeart/2008/layout/LinedList"/>
    <dgm:cxn modelId="{B0361245-531C-C144-B2E8-EFA1B6374D63}" type="presParOf" srcId="{623DDB5E-09B7-A648-AE14-9358C89FACAD}" destId="{541E4D94-9D5F-7D40-8A5C-B83A49491881}" srcOrd="12" destOrd="0" presId="urn:microsoft.com/office/officeart/2008/layout/LinedList"/>
    <dgm:cxn modelId="{FAEBBC46-823C-1546-A96E-8B904FFB52AA}" type="presParOf" srcId="{623DDB5E-09B7-A648-AE14-9358C89FACAD}" destId="{16C3D4AD-E171-7A48-8225-BBD81FA161C0}" srcOrd="13" destOrd="0" presId="urn:microsoft.com/office/officeart/2008/layout/LinedList"/>
    <dgm:cxn modelId="{173CFDF7-0A68-2E49-91CB-F6FD2D9D4070}" type="presParOf" srcId="{16C3D4AD-E171-7A48-8225-BBD81FA161C0}" destId="{0161403A-EE31-5247-A96A-8E90E4BDB90E}" srcOrd="0" destOrd="0" presId="urn:microsoft.com/office/officeart/2008/layout/LinedList"/>
    <dgm:cxn modelId="{3E8AAA84-30F6-5D4F-A0B9-9D4241010175}" type="presParOf" srcId="{16C3D4AD-E171-7A48-8225-BBD81FA161C0}" destId="{17FC31D0-9133-9C44-9A42-74DF6DC380CB}" srcOrd="1" destOrd="0" presId="urn:microsoft.com/office/officeart/2008/layout/LinedList"/>
    <dgm:cxn modelId="{FCEAF8E7-BA27-AD46-ABD1-B2197C88632C}" type="presParOf" srcId="{623DDB5E-09B7-A648-AE14-9358C89FACAD}" destId="{31746C03-6B99-FC4A-85B4-B3E85D501324}" srcOrd="14" destOrd="0" presId="urn:microsoft.com/office/officeart/2008/layout/LinedList"/>
    <dgm:cxn modelId="{C8434A95-AC9C-9F4E-83D2-BD9570A80146}" type="presParOf" srcId="{623DDB5E-09B7-A648-AE14-9358C89FACAD}" destId="{04F34BD1-A9EA-CD4B-87C0-5E411CDBD0B5}" srcOrd="15" destOrd="0" presId="urn:microsoft.com/office/officeart/2008/layout/LinedList"/>
    <dgm:cxn modelId="{75396308-6CAC-E847-AC26-7A9142A25117}" type="presParOf" srcId="{04F34BD1-A9EA-CD4B-87C0-5E411CDBD0B5}" destId="{AF0E6135-DB33-9C46-8BD1-3CF782775A5E}" srcOrd="0" destOrd="0" presId="urn:microsoft.com/office/officeart/2008/layout/LinedList"/>
    <dgm:cxn modelId="{FD926237-F3E5-B04D-BBC5-48C2E19D941C}" type="presParOf" srcId="{04F34BD1-A9EA-CD4B-87C0-5E411CDBD0B5}" destId="{C03E00C0-62CD-9B4A-B73A-865274288C8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3CE56D-1DE8-9646-9963-CEB86F7D58E8}">
      <dsp:nvSpPr>
        <dsp:cNvPr id="0" name=""/>
        <dsp:cNvSpPr/>
      </dsp:nvSpPr>
      <dsp:spPr>
        <a:xfrm>
          <a:off x="0" y="573683"/>
          <a:ext cx="2464593" cy="147875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🛩️ </a:t>
          </a:r>
          <a:r>
            <a:rPr lang="en-US" sz="2200" kern="1200" dirty="0" err="1"/>
            <a:t>testarena</a:t>
          </a:r>
          <a:r>
            <a:rPr lang="en-US" sz="2200" kern="1200" dirty="0"/>
            <a:t> for droner, eVTOL </a:t>
          </a:r>
          <a:r>
            <a:rPr lang="en-US" sz="2200" kern="1200" dirty="0" err="1"/>
            <a:t>og</a:t>
          </a:r>
          <a:r>
            <a:rPr lang="en-US" sz="2200" kern="1200" dirty="0"/>
            <a:t> </a:t>
          </a:r>
          <a:r>
            <a:rPr lang="en-US" sz="2200" kern="1200" dirty="0" err="1"/>
            <a:t>grønn</a:t>
          </a:r>
          <a:r>
            <a:rPr lang="en-US" sz="2200" kern="1200" dirty="0"/>
            <a:t> </a:t>
          </a:r>
          <a:r>
            <a:rPr lang="en-US" sz="2200" kern="1200" dirty="0" err="1"/>
            <a:t>luftfart</a:t>
          </a:r>
          <a:endParaRPr lang="en-US" sz="2200" kern="1200" dirty="0"/>
        </a:p>
      </dsp:txBody>
      <dsp:txXfrm>
        <a:off x="0" y="573683"/>
        <a:ext cx="2464593" cy="1478756"/>
      </dsp:txXfrm>
    </dsp:sp>
    <dsp:sp modelId="{A7D9E509-28A4-C549-88BC-42534750867D}">
      <dsp:nvSpPr>
        <dsp:cNvPr id="0" name=""/>
        <dsp:cNvSpPr/>
      </dsp:nvSpPr>
      <dsp:spPr>
        <a:xfrm>
          <a:off x="2711053" y="573683"/>
          <a:ext cx="2464593" cy="1478756"/>
        </a:xfrm>
        <a:prstGeom prst="rect">
          <a:avLst/>
        </a:prstGeom>
        <a:solidFill>
          <a:schemeClr val="accent2">
            <a:hueOff val="1170380"/>
            <a:satOff val="-1460"/>
            <a:lumOff val="343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📍 475 km U-space testområde – Europas største</a:t>
          </a:r>
        </a:p>
      </dsp:txBody>
      <dsp:txXfrm>
        <a:off x="2711053" y="573683"/>
        <a:ext cx="2464593" cy="1478756"/>
      </dsp:txXfrm>
    </dsp:sp>
    <dsp:sp modelId="{4F3F9BE3-CAF1-084B-ABF1-71E5AF4AA09B}">
      <dsp:nvSpPr>
        <dsp:cNvPr id="0" name=""/>
        <dsp:cNvSpPr/>
      </dsp:nvSpPr>
      <dsp:spPr>
        <a:xfrm>
          <a:off x="5422106" y="573683"/>
          <a:ext cx="2464593" cy="1478756"/>
        </a:xfrm>
        <a:prstGeom prst="rect">
          <a:avLst/>
        </a:prstGeom>
        <a:solidFill>
          <a:schemeClr val="accent2">
            <a:hueOff val="2340760"/>
            <a:satOff val="-2919"/>
            <a:lumOff val="686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✅ vise </a:t>
          </a:r>
          <a:r>
            <a:rPr lang="en-US" sz="2200" kern="1200" dirty="0" err="1"/>
            <a:t>til</a:t>
          </a:r>
          <a:r>
            <a:rPr lang="en-US" sz="2200" kern="1200" dirty="0"/>
            <a:t> tester </a:t>
          </a:r>
          <a:r>
            <a:rPr lang="en-US" sz="2200" kern="1200" dirty="0" err="1"/>
            <a:t>gjennomført</a:t>
          </a:r>
          <a:r>
            <a:rPr lang="en-US" sz="2200" kern="1200" dirty="0"/>
            <a:t> – </a:t>
          </a:r>
          <a:r>
            <a:rPr lang="en-US" sz="2200" kern="1200" dirty="0" err="1"/>
            <a:t>inkl</a:t>
          </a:r>
          <a:r>
            <a:rPr lang="en-US" sz="2200" kern="1200" dirty="0"/>
            <a:t>. </a:t>
          </a:r>
          <a:r>
            <a:rPr lang="en-US" sz="2200" kern="1200" dirty="0" err="1"/>
            <a:t>verdens</a:t>
          </a:r>
          <a:r>
            <a:rPr lang="en-US" sz="2200" kern="1200" dirty="0"/>
            <a:t> </a:t>
          </a:r>
          <a:r>
            <a:rPr lang="en-US" sz="2200" kern="1200" dirty="0" err="1"/>
            <a:t>første</a:t>
          </a:r>
          <a:r>
            <a:rPr lang="en-US" sz="2200" kern="1200" dirty="0"/>
            <a:t> </a:t>
          </a:r>
          <a:r>
            <a:rPr lang="en-US" sz="2200" kern="1200" dirty="0" err="1"/>
            <a:t>vinterflygning</a:t>
          </a:r>
          <a:endParaRPr lang="en-US" sz="2200" kern="1200" dirty="0"/>
        </a:p>
      </dsp:txBody>
      <dsp:txXfrm>
        <a:off x="5422106" y="573683"/>
        <a:ext cx="2464593" cy="1478756"/>
      </dsp:txXfrm>
    </dsp:sp>
    <dsp:sp modelId="{2C71FD92-0402-DB4D-8AAF-0980A9A17EA8}">
      <dsp:nvSpPr>
        <dsp:cNvPr id="0" name=""/>
        <dsp:cNvSpPr/>
      </dsp:nvSpPr>
      <dsp:spPr>
        <a:xfrm>
          <a:off x="1355526" y="2298898"/>
          <a:ext cx="2464593" cy="1478756"/>
        </a:xfrm>
        <a:prstGeom prst="rect">
          <a:avLst/>
        </a:prstGeom>
        <a:solidFill>
          <a:schemeClr val="accent2">
            <a:hueOff val="3511140"/>
            <a:satOff val="-4379"/>
            <a:lumOff val="103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👥 Samarbeid med helse, nødetater, industri og FoU</a:t>
          </a:r>
        </a:p>
      </dsp:txBody>
      <dsp:txXfrm>
        <a:off x="1355526" y="2298898"/>
        <a:ext cx="2464593" cy="1478756"/>
      </dsp:txXfrm>
    </dsp:sp>
    <dsp:sp modelId="{5B5127BE-37F9-DD4E-B6EE-63A41BC5A08E}">
      <dsp:nvSpPr>
        <dsp:cNvPr id="0" name=""/>
        <dsp:cNvSpPr/>
      </dsp:nvSpPr>
      <dsp:spPr>
        <a:xfrm>
          <a:off x="4066579" y="2298898"/>
          <a:ext cx="2464593" cy="1478756"/>
        </a:xfrm>
        <a:prstGeom prst="rect">
          <a:avLst/>
        </a:prstGeom>
        <a:solidFill>
          <a:schemeClr val="accent2">
            <a:hueOff val="4681520"/>
            <a:satOff val="-5839"/>
            <a:lumOff val="1373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“</a:t>
          </a:r>
          <a:r>
            <a:rPr lang="en-US" sz="2200" kern="1200" dirty="0" err="1"/>
            <a:t>Teknologien</a:t>
          </a:r>
          <a:r>
            <a:rPr lang="en-US" sz="2200" kern="1200" dirty="0"/>
            <a:t> </a:t>
          </a:r>
          <a:r>
            <a:rPr lang="en-US" sz="2200" kern="1200" dirty="0" err="1"/>
            <a:t>installeres</a:t>
          </a:r>
          <a:r>
            <a:rPr lang="en-US" sz="2200" kern="1200" dirty="0"/>
            <a:t>. </a:t>
          </a:r>
          <a:r>
            <a:rPr lang="en-US" sz="2200" kern="1200" dirty="0" err="1"/>
            <a:t>Nå</a:t>
          </a:r>
          <a:r>
            <a:rPr lang="en-US" sz="2200" kern="1200" dirty="0"/>
            <a:t> </a:t>
          </a:r>
          <a:r>
            <a:rPr lang="en-US" sz="2200" kern="1200" dirty="0" err="1"/>
            <a:t>må</a:t>
          </a:r>
          <a:r>
            <a:rPr lang="en-US" sz="2200" kern="1200" dirty="0"/>
            <a:t> vi vise at den </a:t>
          </a:r>
          <a:r>
            <a:rPr lang="en-US" sz="2200" kern="1200" dirty="0" err="1"/>
            <a:t>fungerer</a:t>
          </a:r>
          <a:r>
            <a:rPr lang="en-US" sz="2200" kern="1200" dirty="0"/>
            <a:t> med testing.”</a:t>
          </a:r>
        </a:p>
      </dsp:txBody>
      <dsp:txXfrm>
        <a:off x="4066579" y="2298898"/>
        <a:ext cx="2464593" cy="14787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3E360C-2DFD-4DD1-A15D-6E60EC6DA0DC}">
      <dsp:nvSpPr>
        <dsp:cNvPr id="0" name=""/>
        <dsp:cNvSpPr/>
      </dsp:nvSpPr>
      <dsp:spPr>
        <a:xfrm>
          <a:off x="1138811" y="393188"/>
          <a:ext cx="669990" cy="66999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1D8CB2-030A-45BC-842D-77A81ADB8168}">
      <dsp:nvSpPr>
        <dsp:cNvPr id="0" name=""/>
        <dsp:cNvSpPr/>
      </dsp:nvSpPr>
      <dsp:spPr>
        <a:xfrm>
          <a:off x="729373" y="1314747"/>
          <a:ext cx="1488867" cy="595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1️⃣ </a:t>
          </a:r>
          <a:r>
            <a:rPr lang="en-US" sz="1100" kern="1200" dirty="0" err="1"/>
            <a:t>Kritisk</a:t>
          </a:r>
          <a:r>
            <a:rPr lang="en-US" sz="1100" kern="1200" dirty="0"/>
            <a:t> </a:t>
          </a:r>
          <a:r>
            <a:rPr lang="en-US" sz="1100" kern="1200" dirty="0" err="1"/>
            <a:t>infrastruktur</a:t>
          </a:r>
          <a:r>
            <a:rPr lang="en-US" sz="1100" kern="1200" dirty="0"/>
            <a:t> </a:t>
          </a:r>
          <a:r>
            <a:rPr lang="en-US" sz="1100" kern="1200" dirty="0" err="1"/>
            <a:t>og</a:t>
          </a:r>
          <a:r>
            <a:rPr lang="en-US" sz="1100" kern="1200" dirty="0"/>
            <a:t> </a:t>
          </a:r>
          <a:r>
            <a:rPr lang="en-US" sz="1100" kern="1200" dirty="0" err="1"/>
            <a:t>beredskap</a:t>
          </a:r>
          <a:r>
            <a:rPr lang="en-US" sz="1100" kern="1200" dirty="0"/>
            <a:t> (</a:t>
          </a:r>
          <a:r>
            <a:rPr lang="en-US" sz="1100" kern="1200" dirty="0" err="1"/>
            <a:t>helse</a:t>
          </a:r>
          <a:r>
            <a:rPr lang="en-US" sz="1100" kern="1200" dirty="0"/>
            <a:t>, </a:t>
          </a:r>
          <a:r>
            <a:rPr lang="en-US" sz="1100" kern="1200" dirty="0" err="1"/>
            <a:t>redning</a:t>
          </a:r>
          <a:r>
            <a:rPr lang="en-US" sz="1100" kern="1200" dirty="0"/>
            <a:t>, </a:t>
          </a:r>
          <a:r>
            <a:rPr lang="en-US" sz="1100" kern="1200" dirty="0" err="1"/>
            <a:t>politi</a:t>
          </a:r>
          <a:r>
            <a:rPr lang="en-US" sz="1100" kern="1200" dirty="0"/>
            <a:t>)</a:t>
          </a:r>
          <a:r>
            <a:rPr lang="en-US" sz="1100" kern="1200" dirty="0" err="1"/>
            <a:t>Kommune</a:t>
          </a:r>
          <a:r>
            <a:rPr lang="en-US" sz="1100" kern="1200" dirty="0"/>
            <a:t>, region, stat.</a:t>
          </a:r>
        </a:p>
      </dsp:txBody>
      <dsp:txXfrm>
        <a:off x="729373" y="1314747"/>
        <a:ext cx="1488867" cy="595546"/>
      </dsp:txXfrm>
    </dsp:sp>
    <dsp:sp modelId="{104F0D4E-0698-487D-A8E1-4A51BE365BFA}">
      <dsp:nvSpPr>
        <dsp:cNvPr id="0" name=""/>
        <dsp:cNvSpPr/>
      </dsp:nvSpPr>
      <dsp:spPr>
        <a:xfrm>
          <a:off x="2888230" y="393188"/>
          <a:ext cx="669990" cy="66999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EEF152-E11E-43E8-8C36-882B83524D72}">
      <dsp:nvSpPr>
        <dsp:cNvPr id="0" name=""/>
        <dsp:cNvSpPr/>
      </dsp:nvSpPr>
      <dsp:spPr>
        <a:xfrm>
          <a:off x="2478792" y="1314747"/>
          <a:ext cx="1488867" cy="595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2️⃣ Luftfart og industri (produsenter, operatører, testere)</a:t>
          </a:r>
        </a:p>
      </dsp:txBody>
      <dsp:txXfrm>
        <a:off x="2478792" y="1314747"/>
        <a:ext cx="1488867" cy="595546"/>
      </dsp:txXfrm>
    </dsp:sp>
    <dsp:sp modelId="{22982E8E-255A-468F-9000-12550A374005}">
      <dsp:nvSpPr>
        <dsp:cNvPr id="0" name=""/>
        <dsp:cNvSpPr/>
      </dsp:nvSpPr>
      <dsp:spPr>
        <a:xfrm>
          <a:off x="4637649" y="393188"/>
          <a:ext cx="669990" cy="66999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0E5091-FD0B-4400-8FEC-027EEB0798C3}">
      <dsp:nvSpPr>
        <dsp:cNvPr id="0" name=""/>
        <dsp:cNvSpPr/>
      </dsp:nvSpPr>
      <dsp:spPr>
        <a:xfrm>
          <a:off x="4228211" y="1314747"/>
          <a:ext cx="1488867" cy="595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3️⃣ Forskning og utdanning (NTNU, fagskoler, ESA)</a:t>
          </a:r>
        </a:p>
      </dsp:txBody>
      <dsp:txXfrm>
        <a:off x="4228211" y="1314747"/>
        <a:ext cx="1488867" cy="595546"/>
      </dsp:txXfrm>
    </dsp:sp>
    <dsp:sp modelId="{68DBE955-68A6-4A71-A495-800FD02A8FF0}">
      <dsp:nvSpPr>
        <dsp:cNvPr id="0" name=""/>
        <dsp:cNvSpPr/>
      </dsp:nvSpPr>
      <dsp:spPr>
        <a:xfrm>
          <a:off x="6387068" y="393188"/>
          <a:ext cx="669990" cy="66999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70CBBB-9A8C-49D1-B4E5-BDE8DC6FC0FF}">
      <dsp:nvSpPr>
        <dsp:cNvPr id="0" name=""/>
        <dsp:cNvSpPr/>
      </dsp:nvSpPr>
      <dsp:spPr>
        <a:xfrm>
          <a:off x="5977630" y="1314747"/>
          <a:ext cx="1488867" cy="595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4️⃣ Opplevelse og reiseliv (turisme, demo-events)</a:t>
          </a:r>
        </a:p>
      </dsp:txBody>
      <dsp:txXfrm>
        <a:off x="5977630" y="1314747"/>
        <a:ext cx="1488867" cy="595546"/>
      </dsp:txXfrm>
    </dsp:sp>
    <dsp:sp modelId="{F424D17E-B2E2-49A3-BC7D-D455EA2F2281}">
      <dsp:nvSpPr>
        <dsp:cNvPr id="0" name=""/>
        <dsp:cNvSpPr/>
      </dsp:nvSpPr>
      <dsp:spPr>
        <a:xfrm>
          <a:off x="2013521" y="2282510"/>
          <a:ext cx="669990" cy="66999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75ADA1-3918-49E3-9D86-56ECF2F2DB0A}">
      <dsp:nvSpPr>
        <dsp:cNvPr id="0" name=""/>
        <dsp:cNvSpPr/>
      </dsp:nvSpPr>
      <dsp:spPr>
        <a:xfrm>
          <a:off x="1604082" y="3204069"/>
          <a:ext cx="1488867" cy="595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💡 Spørsmål:</a:t>
          </a:r>
        </a:p>
      </dsp:txBody>
      <dsp:txXfrm>
        <a:off x="1604082" y="3204069"/>
        <a:ext cx="1488867" cy="595546"/>
      </dsp:txXfrm>
    </dsp:sp>
    <dsp:sp modelId="{2A69F8A3-9D40-4231-9B61-E9020C1DBA98}">
      <dsp:nvSpPr>
        <dsp:cNvPr id="0" name=""/>
        <dsp:cNvSpPr/>
      </dsp:nvSpPr>
      <dsp:spPr>
        <a:xfrm>
          <a:off x="3762940" y="2282510"/>
          <a:ext cx="669990" cy="669990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242740-72FF-44BE-A970-379F67D2AD43}">
      <dsp:nvSpPr>
        <dsp:cNvPr id="0" name=""/>
        <dsp:cNvSpPr/>
      </dsp:nvSpPr>
      <dsp:spPr>
        <a:xfrm>
          <a:off x="3353501" y="3204069"/>
          <a:ext cx="1488867" cy="595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– Hvilke markeder har størst betalingsvilje?</a:t>
          </a:r>
        </a:p>
      </dsp:txBody>
      <dsp:txXfrm>
        <a:off x="3353501" y="3204069"/>
        <a:ext cx="1488867" cy="595546"/>
      </dsp:txXfrm>
    </dsp:sp>
    <dsp:sp modelId="{7263A4AE-16DE-4214-8890-5D971B76DA6F}">
      <dsp:nvSpPr>
        <dsp:cNvPr id="0" name=""/>
        <dsp:cNvSpPr/>
      </dsp:nvSpPr>
      <dsp:spPr>
        <a:xfrm>
          <a:off x="5512359" y="2282510"/>
          <a:ext cx="669990" cy="669990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3A33DB-3B29-4C9E-8CB7-E5B8E84000E0}">
      <dsp:nvSpPr>
        <dsp:cNvPr id="0" name=""/>
        <dsp:cNvSpPr/>
      </dsp:nvSpPr>
      <dsp:spPr>
        <a:xfrm>
          <a:off x="5102920" y="3204069"/>
          <a:ext cx="1488867" cy="595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– Hvilke gir mest lokal verdiskaping?</a:t>
          </a:r>
        </a:p>
      </dsp:txBody>
      <dsp:txXfrm>
        <a:off x="5102920" y="3204069"/>
        <a:ext cx="1488867" cy="59554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9C09BD-232B-5E4F-B174-F8FBF16D252C}">
      <dsp:nvSpPr>
        <dsp:cNvPr id="0" name=""/>
        <dsp:cNvSpPr/>
      </dsp:nvSpPr>
      <dsp:spPr>
        <a:xfrm>
          <a:off x="235500" y="230948"/>
          <a:ext cx="5118268" cy="5118268"/>
        </a:xfrm>
        <a:prstGeom prst="circularArrow">
          <a:avLst>
            <a:gd name="adj1" fmla="val 5544"/>
            <a:gd name="adj2" fmla="val 330680"/>
            <a:gd name="adj3" fmla="val 14785118"/>
            <a:gd name="adj4" fmla="val 16797518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303487-F3A3-6E45-9BE1-848E8636679D}">
      <dsp:nvSpPr>
        <dsp:cNvPr id="0" name=""/>
        <dsp:cNvSpPr/>
      </dsp:nvSpPr>
      <dsp:spPr>
        <a:xfrm>
          <a:off x="2151923" y="291681"/>
          <a:ext cx="1285422" cy="64271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💰 Primærinntekter:</a:t>
          </a:r>
        </a:p>
      </dsp:txBody>
      <dsp:txXfrm>
        <a:off x="2183298" y="323056"/>
        <a:ext cx="1222672" cy="579961"/>
      </dsp:txXfrm>
    </dsp:sp>
    <dsp:sp modelId="{450A0E80-4638-6D4A-BF64-7590C1AE7ADB}">
      <dsp:nvSpPr>
        <dsp:cNvPr id="0" name=""/>
        <dsp:cNvSpPr/>
      </dsp:nvSpPr>
      <dsp:spPr>
        <a:xfrm>
          <a:off x="3554891" y="802319"/>
          <a:ext cx="1285422" cy="64271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– Testavgifter og luftromsleie</a:t>
          </a:r>
        </a:p>
      </dsp:txBody>
      <dsp:txXfrm>
        <a:off x="3586266" y="833694"/>
        <a:ext cx="1222672" cy="579961"/>
      </dsp:txXfrm>
    </dsp:sp>
    <dsp:sp modelId="{DB7E9EB6-F459-F247-99CB-12B7D35D1FA9}">
      <dsp:nvSpPr>
        <dsp:cNvPr id="0" name=""/>
        <dsp:cNvSpPr/>
      </dsp:nvSpPr>
      <dsp:spPr>
        <a:xfrm>
          <a:off x="4301395" y="2095301"/>
          <a:ext cx="1285422" cy="64271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– Kurs </a:t>
          </a:r>
          <a:r>
            <a:rPr lang="en-US" sz="1100" kern="1200" dirty="0" err="1"/>
            <a:t>og</a:t>
          </a:r>
          <a:r>
            <a:rPr lang="en-US" sz="1100" kern="1200" dirty="0"/>
            <a:t> </a:t>
          </a:r>
          <a:r>
            <a:rPr lang="en-US" sz="1100" kern="1200" dirty="0" err="1"/>
            <a:t>sertifisering</a:t>
          </a:r>
          <a:endParaRPr lang="en-US" sz="1100" kern="1200" dirty="0"/>
        </a:p>
      </dsp:txBody>
      <dsp:txXfrm>
        <a:off x="4332770" y="2126676"/>
        <a:ext cx="1222672" cy="579961"/>
      </dsp:txXfrm>
    </dsp:sp>
    <dsp:sp modelId="{1F1ECF5A-D51E-5640-B545-E8D6414B5C89}">
      <dsp:nvSpPr>
        <dsp:cNvPr id="0" name=""/>
        <dsp:cNvSpPr/>
      </dsp:nvSpPr>
      <dsp:spPr>
        <a:xfrm>
          <a:off x="4042137" y="3565626"/>
          <a:ext cx="1285422" cy="64271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– </a:t>
          </a:r>
          <a:r>
            <a:rPr lang="en-US" sz="1100" kern="1200" dirty="0" err="1"/>
            <a:t>Teknisk</a:t>
          </a:r>
          <a:r>
            <a:rPr lang="en-US" sz="1100" kern="1200" dirty="0"/>
            <a:t> </a:t>
          </a:r>
          <a:r>
            <a:rPr lang="en-US" sz="1100" kern="1200" dirty="0" err="1"/>
            <a:t>fasilitering</a:t>
          </a:r>
          <a:r>
            <a:rPr lang="en-US" sz="1100" kern="1200" dirty="0"/>
            <a:t> </a:t>
          </a:r>
          <a:r>
            <a:rPr lang="en-US" sz="1100" kern="1200" dirty="0" err="1"/>
            <a:t>og</a:t>
          </a:r>
          <a:r>
            <a:rPr lang="en-US" sz="1100" kern="1200" dirty="0"/>
            <a:t> </a:t>
          </a:r>
          <a:r>
            <a:rPr lang="en-US" sz="1100" kern="1200" dirty="0" err="1"/>
            <a:t>infrastruktur</a:t>
          </a:r>
          <a:endParaRPr lang="en-US" sz="1100" kern="1200" dirty="0"/>
        </a:p>
      </dsp:txBody>
      <dsp:txXfrm>
        <a:off x="4073512" y="3597001"/>
        <a:ext cx="1222672" cy="579961"/>
      </dsp:txXfrm>
    </dsp:sp>
    <dsp:sp modelId="{056B513D-7E18-F14A-850D-AA15D49D99B0}">
      <dsp:nvSpPr>
        <dsp:cNvPr id="0" name=""/>
        <dsp:cNvSpPr/>
      </dsp:nvSpPr>
      <dsp:spPr>
        <a:xfrm>
          <a:off x="2898427" y="4525313"/>
          <a:ext cx="1285422" cy="64271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📊 Sekundærinntekter:</a:t>
          </a:r>
        </a:p>
      </dsp:txBody>
      <dsp:txXfrm>
        <a:off x="2929802" y="4556688"/>
        <a:ext cx="1222672" cy="579961"/>
      </dsp:txXfrm>
    </dsp:sp>
    <dsp:sp modelId="{83CF8FD2-A3C6-C340-91B7-848D1DAA8889}">
      <dsp:nvSpPr>
        <dsp:cNvPr id="0" name=""/>
        <dsp:cNvSpPr/>
      </dsp:nvSpPr>
      <dsp:spPr>
        <a:xfrm>
          <a:off x="1405419" y="4525313"/>
          <a:ext cx="1285422" cy="64271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– </a:t>
          </a:r>
          <a:r>
            <a:rPr lang="en-US" sz="1100" kern="1200" dirty="0" err="1"/>
            <a:t>FoU-kontrakter</a:t>
          </a:r>
          <a:r>
            <a:rPr lang="en-US" sz="1100" kern="1200" dirty="0"/>
            <a:t> (</a:t>
          </a:r>
          <a:r>
            <a:rPr lang="en-US" sz="1100" kern="1200" dirty="0" err="1"/>
            <a:t>nasjonalt</a:t>
          </a:r>
          <a:r>
            <a:rPr lang="en-US" sz="1100" kern="1200" dirty="0"/>
            <a:t> </a:t>
          </a:r>
          <a:r>
            <a:rPr lang="en-US" sz="1100" kern="1200" dirty="0" err="1"/>
            <a:t>og</a:t>
          </a:r>
          <a:r>
            <a:rPr lang="en-US" sz="1100" kern="1200" dirty="0"/>
            <a:t> </a:t>
          </a:r>
          <a:r>
            <a:rPr lang="en-US" sz="1100" kern="1200" dirty="0" err="1"/>
            <a:t>internasjonalt</a:t>
          </a:r>
          <a:r>
            <a:rPr lang="en-US" sz="1100" kern="1200" dirty="0"/>
            <a:t>)</a:t>
          </a:r>
        </a:p>
      </dsp:txBody>
      <dsp:txXfrm>
        <a:off x="1436794" y="4556688"/>
        <a:ext cx="1222672" cy="579961"/>
      </dsp:txXfrm>
    </dsp:sp>
    <dsp:sp modelId="{EB9438E3-9901-884D-9174-2B5197F5708B}">
      <dsp:nvSpPr>
        <dsp:cNvPr id="0" name=""/>
        <dsp:cNvSpPr/>
      </dsp:nvSpPr>
      <dsp:spPr>
        <a:xfrm>
          <a:off x="261709" y="3565626"/>
          <a:ext cx="1285422" cy="64271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– </a:t>
          </a:r>
          <a:r>
            <a:rPr lang="en-US" sz="1100" kern="1200" dirty="0" err="1"/>
            <a:t>Mulighet</a:t>
          </a:r>
          <a:r>
            <a:rPr lang="en-US" sz="1100" kern="1200" dirty="0"/>
            <a:t> </a:t>
          </a:r>
          <a:r>
            <a:rPr lang="en-US" sz="1100" kern="1200" dirty="0" err="1"/>
            <a:t>til</a:t>
          </a:r>
          <a:r>
            <a:rPr lang="en-US" sz="1100" kern="1200" dirty="0"/>
            <a:t> </a:t>
          </a:r>
          <a:r>
            <a:rPr lang="en-US" sz="1100" kern="1200" dirty="0" err="1"/>
            <a:t>å</a:t>
          </a:r>
          <a:r>
            <a:rPr lang="en-US" sz="1100" kern="1200" dirty="0"/>
            <a:t> </a:t>
          </a:r>
          <a:r>
            <a:rPr lang="en-US" sz="1100" kern="1200" dirty="0" err="1"/>
            <a:t>samle</a:t>
          </a:r>
          <a:r>
            <a:rPr lang="en-US" sz="1100" kern="1200" dirty="0"/>
            <a:t> data </a:t>
          </a:r>
          <a:r>
            <a:rPr lang="en-US" sz="1100" kern="1200" dirty="0" err="1"/>
            <a:t>og</a:t>
          </a:r>
          <a:r>
            <a:rPr lang="en-US" sz="1100" kern="1200" dirty="0"/>
            <a:t> </a:t>
          </a:r>
          <a:r>
            <a:rPr lang="en-US" sz="1100" kern="1200" dirty="0" err="1"/>
            <a:t>innsikt</a:t>
          </a:r>
          <a:endParaRPr lang="en-US" sz="1100" kern="1200" dirty="0"/>
        </a:p>
      </dsp:txBody>
      <dsp:txXfrm>
        <a:off x="293084" y="3597001"/>
        <a:ext cx="1222672" cy="579961"/>
      </dsp:txXfrm>
    </dsp:sp>
    <dsp:sp modelId="{3C4D0F4F-BC23-8F4F-B003-4D56B2E3A3F4}">
      <dsp:nvSpPr>
        <dsp:cNvPr id="0" name=""/>
        <dsp:cNvSpPr/>
      </dsp:nvSpPr>
      <dsp:spPr>
        <a:xfrm>
          <a:off x="2451" y="2095301"/>
          <a:ext cx="1285422" cy="64271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– Opplæring og utdanning</a:t>
          </a:r>
        </a:p>
      </dsp:txBody>
      <dsp:txXfrm>
        <a:off x="33826" y="2126676"/>
        <a:ext cx="1222672" cy="579961"/>
      </dsp:txXfrm>
    </dsp:sp>
    <dsp:sp modelId="{5CDF2904-8AD2-E64D-9301-9BD697CA0F4B}">
      <dsp:nvSpPr>
        <dsp:cNvPr id="0" name=""/>
        <dsp:cNvSpPr/>
      </dsp:nvSpPr>
      <dsp:spPr>
        <a:xfrm>
          <a:off x="748955" y="802319"/>
          <a:ext cx="1285422" cy="64271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– Opplevelser og turisme</a:t>
          </a:r>
        </a:p>
      </dsp:txBody>
      <dsp:txXfrm>
        <a:off x="780330" y="833694"/>
        <a:ext cx="1222672" cy="57996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F46E86-ABAD-0843-AD47-3F7A899ED72A}">
      <dsp:nvSpPr>
        <dsp:cNvPr id="0" name=""/>
        <dsp:cNvSpPr/>
      </dsp:nvSpPr>
      <dsp:spPr>
        <a:xfrm>
          <a:off x="0" y="2665"/>
          <a:ext cx="5589270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100F3A-BB69-D04E-AD06-CD4742C76C4A}">
      <dsp:nvSpPr>
        <dsp:cNvPr id="0" name=""/>
        <dsp:cNvSpPr/>
      </dsp:nvSpPr>
      <dsp:spPr>
        <a:xfrm>
          <a:off x="0" y="2665"/>
          <a:ext cx="5589270" cy="9090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🚀 1. Kommersiell testarena – Industripartnere, luftrom, fasiliteter</a:t>
          </a:r>
        </a:p>
      </dsp:txBody>
      <dsp:txXfrm>
        <a:off x="0" y="2665"/>
        <a:ext cx="5589270" cy="909062"/>
      </dsp:txXfrm>
    </dsp:sp>
    <dsp:sp modelId="{55AB7FA9-76DA-9F48-8406-EBC96E8434BC}">
      <dsp:nvSpPr>
        <dsp:cNvPr id="0" name=""/>
        <dsp:cNvSpPr/>
      </dsp:nvSpPr>
      <dsp:spPr>
        <a:xfrm>
          <a:off x="0" y="911728"/>
          <a:ext cx="5589270" cy="0"/>
        </a:xfrm>
        <a:prstGeom prst="line">
          <a:avLst/>
        </a:prstGeom>
        <a:solidFill>
          <a:schemeClr val="accent5">
            <a:hueOff val="-1986775"/>
            <a:satOff val="7962"/>
            <a:lumOff val="1726"/>
            <a:alphaOff val="0"/>
          </a:schemeClr>
        </a:solidFill>
        <a:ln w="25400" cap="flat" cmpd="sng" algn="ctr">
          <a:solidFill>
            <a:schemeClr val="accent5">
              <a:hueOff val="-1986775"/>
              <a:satOff val="7962"/>
              <a:lumOff val="172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98E851-1CD5-6049-B6AD-9F088202F909}">
      <dsp:nvSpPr>
        <dsp:cNvPr id="0" name=""/>
        <dsp:cNvSpPr/>
      </dsp:nvSpPr>
      <dsp:spPr>
        <a:xfrm>
          <a:off x="0" y="911728"/>
          <a:ext cx="5589270" cy="9090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🏥 2. Helse- </a:t>
          </a:r>
          <a:r>
            <a:rPr lang="en-US" sz="2400" kern="1200" dirty="0" err="1"/>
            <a:t>og</a:t>
          </a:r>
          <a:r>
            <a:rPr lang="en-US" sz="2400" kern="1200" dirty="0"/>
            <a:t> </a:t>
          </a:r>
          <a:r>
            <a:rPr lang="en-US" sz="2400" kern="1200" dirty="0" err="1"/>
            <a:t>beredskapssenter</a:t>
          </a:r>
          <a:r>
            <a:rPr lang="en-US" sz="2400" kern="1200" dirty="0"/>
            <a:t> – </a:t>
          </a:r>
          <a:r>
            <a:rPr lang="en-US" sz="2400" kern="1200" dirty="0" err="1"/>
            <a:t>Løsninger</a:t>
          </a:r>
          <a:r>
            <a:rPr lang="en-US" sz="2400" kern="1200" dirty="0"/>
            <a:t> for </a:t>
          </a:r>
          <a:r>
            <a:rPr lang="en-US" sz="2400" kern="1200" dirty="0" err="1"/>
            <a:t>kommuner</a:t>
          </a:r>
          <a:r>
            <a:rPr lang="en-US" sz="2400" kern="1200" dirty="0"/>
            <a:t> </a:t>
          </a:r>
          <a:r>
            <a:rPr lang="en-US" sz="2400" kern="1200" dirty="0" err="1"/>
            <a:t>og</a:t>
          </a:r>
          <a:r>
            <a:rPr lang="en-US" sz="2400" kern="1200" dirty="0"/>
            <a:t> </a:t>
          </a:r>
          <a:r>
            <a:rPr lang="en-US" sz="2400" kern="1200" dirty="0" err="1"/>
            <a:t>nødetater</a:t>
          </a:r>
          <a:endParaRPr lang="en-US" sz="2400" kern="1200" dirty="0"/>
        </a:p>
      </dsp:txBody>
      <dsp:txXfrm>
        <a:off x="0" y="911728"/>
        <a:ext cx="5589270" cy="909062"/>
      </dsp:txXfrm>
    </dsp:sp>
    <dsp:sp modelId="{935E8BDC-41B9-6140-9861-3EBC60A1BFDE}">
      <dsp:nvSpPr>
        <dsp:cNvPr id="0" name=""/>
        <dsp:cNvSpPr/>
      </dsp:nvSpPr>
      <dsp:spPr>
        <a:xfrm>
          <a:off x="0" y="1820790"/>
          <a:ext cx="5589270" cy="0"/>
        </a:xfrm>
        <a:prstGeom prst="line">
          <a:avLst/>
        </a:prstGeom>
        <a:solidFill>
          <a:schemeClr val="accent5">
            <a:hueOff val="-3973551"/>
            <a:satOff val="15924"/>
            <a:lumOff val="3451"/>
            <a:alphaOff val="0"/>
          </a:schemeClr>
        </a:solidFill>
        <a:ln w="25400" cap="flat" cmpd="sng" algn="ctr">
          <a:solidFill>
            <a:schemeClr val="accent5">
              <a:hueOff val="-3973551"/>
              <a:satOff val="15924"/>
              <a:lumOff val="345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C8A7AB-04C4-854D-B935-F3F6872F6828}">
      <dsp:nvSpPr>
        <dsp:cNvPr id="0" name=""/>
        <dsp:cNvSpPr/>
      </dsp:nvSpPr>
      <dsp:spPr>
        <a:xfrm>
          <a:off x="0" y="1820790"/>
          <a:ext cx="5589270" cy="9090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🎓 3. </a:t>
          </a:r>
          <a:r>
            <a:rPr lang="en-US" sz="2400" kern="1200" dirty="0" err="1"/>
            <a:t>Kompetanse</a:t>
          </a:r>
          <a:r>
            <a:rPr lang="en-US" sz="2400" kern="1200" dirty="0"/>
            <a:t>- </a:t>
          </a:r>
          <a:r>
            <a:rPr lang="en-US" sz="2400" kern="1200" dirty="0" err="1"/>
            <a:t>og</a:t>
          </a:r>
          <a:r>
            <a:rPr lang="en-US" sz="2400" kern="1200" dirty="0"/>
            <a:t> </a:t>
          </a:r>
          <a:r>
            <a:rPr lang="en-US" sz="2400" kern="1200" dirty="0" err="1"/>
            <a:t>innovasjonssenter</a:t>
          </a:r>
          <a:r>
            <a:rPr lang="en-US" sz="2400" kern="1200" dirty="0"/>
            <a:t> – </a:t>
          </a:r>
          <a:r>
            <a:rPr lang="en-US" sz="2400" kern="1200" dirty="0" err="1"/>
            <a:t>Utdanning</a:t>
          </a:r>
          <a:r>
            <a:rPr lang="en-US" sz="2400" kern="1200" dirty="0"/>
            <a:t>, testing </a:t>
          </a:r>
          <a:r>
            <a:rPr lang="en-US" sz="2400" kern="1200" dirty="0" err="1"/>
            <a:t>og</a:t>
          </a:r>
          <a:r>
            <a:rPr lang="en-US" sz="2400" kern="1200" dirty="0"/>
            <a:t> </a:t>
          </a:r>
          <a:r>
            <a:rPr lang="en-US" sz="2400" kern="1200" dirty="0" err="1"/>
            <a:t>eksport</a:t>
          </a:r>
          <a:endParaRPr lang="en-US" sz="2400" kern="1200" dirty="0"/>
        </a:p>
      </dsp:txBody>
      <dsp:txXfrm>
        <a:off x="0" y="1820790"/>
        <a:ext cx="5589270" cy="909062"/>
      </dsp:txXfrm>
    </dsp:sp>
    <dsp:sp modelId="{5A07B635-F6EF-2944-8BD4-2350739F5FEC}">
      <dsp:nvSpPr>
        <dsp:cNvPr id="0" name=""/>
        <dsp:cNvSpPr/>
      </dsp:nvSpPr>
      <dsp:spPr>
        <a:xfrm>
          <a:off x="0" y="2729852"/>
          <a:ext cx="5589270" cy="0"/>
        </a:xfrm>
        <a:prstGeom prst="line">
          <a:avLst/>
        </a:prstGeom>
        <a:solidFill>
          <a:schemeClr val="accent5">
            <a:hueOff val="-5960326"/>
            <a:satOff val="23887"/>
            <a:lumOff val="5177"/>
            <a:alphaOff val="0"/>
          </a:schemeClr>
        </a:solidFill>
        <a:ln w="25400" cap="flat" cmpd="sng" algn="ctr">
          <a:solidFill>
            <a:schemeClr val="accent5">
              <a:hueOff val="-5960326"/>
              <a:satOff val="23887"/>
              <a:lumOff val="517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5E985B-44E9-4D4D-92C5-581D9B880FB9}">
      <dsp:nvSpPr>
        <dsp:cNvPr id="0" name=""/>
        <dsp:cNvSpPr/>
      </dsp:nvSpPr>
      <dsp:spPr>
        <a:xfrm>
          <a:off x="0" y="2729853"/>
          <a:ext cx="5589270" cy="9090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💬 Spørsmål:</a:t>
          </a:r>
        </a:p>
      </dsp:txBody>
      <dsp:txXfrm>
        <a:off x="0" y="2729853"/>
        <a:ext cx="5589270" cy="909062"/>
      </dsp:txXfrm>
    </dsp:sp>
    <dsp:sp modelId="{6EE76EA8-206D-B840-9BF1-B69349C48573}">
      <dsp:nvSpPr>
        <dsp:cNvPr id="0" name=""/>
        <dsp:cNvSpPr/>
      </dsp:nvSpPr>
      <dsp:spPr>
        <a:xfrm>
          <a:off x="0" y="3638915"/>
          <a:ext cx="5589270" cy="0"/>
        </a:xfrm>
        <a:prstGeom prst="line">
          <a:avLst/>
        </a:prstGeom>
        <a:solidFill>
          <a:schemeClr val="accent5">
            <a:hueOff val="-7947101"/>
            <a:satOff val="31849"/>
            <a:lumOff val="6902"/>
            <a:alphaOff val="0"/>
          </a:schemeClr>
        </a:solidFill>
        <a:ln w="25400" cap="flat" cmpd="sng" algn="ctr">
          <a:solidFill>
            <a:schemeClr val="accent5">
              <a:hueOff val="-7947101"/>
              <a:satOff val="31849"/>
              <a:lumOff val="690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C2A43C-B3E7-594C-9CA1-16B1A1A3BE53}">
      <dsp:nvSpPr>
        <dsp:cNvPr id="0" name=""/>
        <dsp:cNvSpPr/>
      </dsp:nvSpPr>
      <dsp:spPr>
        <a:xfrm>
          <a:off x="0" y="3638915"/>
          <a:ext cx="5589270" cy="9090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– </a:t>
          </a:r>
          <a:r>
            <a:rPr lang="en-US" sz="2400" kern="1200" dirty="0" err="1"/>
            <a:t>Hvilket</a:t>
          </a:r>
          <a:r>
            <a:rPr lang="en-US" sz="2400" kern="1200" dirty="0"/>
            <a:t> </a:t>
          </a:r>
          <a:r>
            <a:rPr lang="en-US" sz="2400" kern="1200" dirty="0" err="1"/>
            <a:t>område</a:t>
          </a:r>
          <a:r>
            <a:rPr lang="en-US" sz="2400" kern="1200" dirty="0"/>
            <a:t> </a:t>
          </a:r>
          <a:r>
            <a:rPr lang="en-US" sz="2400" kern="1200" dirty="0" err="1"/>
            <a:t>bør</a:t>
          </a:r>
          <a:r>
            <a:rPr lang="en-US" sz="2400" kern="1200" dirty="0"/>
            <a:t> vi </a:t>
          </a:r>
          <a:r>
            <a:rPr lang="en-US" sz="2400" kern="1200" dirty="0" err="1"/>
            <a:t>satse</a:t>
          </a:r>
          <a:r>
            <a:rPr lang="en-US" sz="2400" kern="1200" dirty="0"/>
            <a:t> </a:t>
          </a:r>
          <a:r>
            <a:rPr lang="en-US" sz="2400" kern="1200" dirty="0" err="1"/>
            <a:t>på</a:t>
          </a:r>
          <a:r>
            <a:rPr lang="en-US" sz="2400" kern="1200" dirty="0"/>
            <a:t> </a:t>
          </a:r>
          <a:r>
            <a:rPr lang="en-US" sz="2400" kern="1200" dirty="0" err="1"/>
            <a:t>først</a:t>
          </a:r>
          <a:r>
            <a:rPr lang="en-US" sz="2400" kern="1200" dirty="0"/>
            <a:t>?</a:t>
          </a:r>
        </a:p>
      </dsp:txBody>
      <dsp:txXfrm>
        <a:off x="0" y="3638915"/>
        <a:ext cx="5589270" cy="909062"/>
      </dsp:txXfrm>
    </dsp:sp>
    <dsp:sp modelId="{07193EBE-3471-734D-863F-7C9F65455A9B}">
      <dsp:nvSpPr>
        <dsp:cNvPr id="0" name=""/>
        <dsp:cNvSpPr/>
      </dsp:nvSpPr>
      <dsp:spPr>
        <a:xfrm>
          <a:off x="0" y="4547977"/>
          <a:ext cx="5589270" cy="0"/>
        </a:xfrm>
        <a:prstGeom prst="line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9C1DD6-502B-DA4B-B531-85E398E6DB3B}">
      <dsp:nvSpPr>
        <dsp:cNvPr id="0" name=""/>
        <dsp:cNvSpPr/>
      </dsp:nvSpPr>
      <dsp:spPr>
        <a:xfrm>
          <a:off x="0" y="4547977"/>
          <a:ext cx="5589270" cy="9090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– </a:t>
          </a:r>
          <a:r>
            <a:rPr lang="en-US" sz="2400" kern="1200" dirty="0" err="1"/>
            <a:t>Bør</a:t>
          </a:r>
          <a:r>
            <a:rPr lang="en-US" sz="2400" kern="1200" dirty="0"/>
            <a:t> vi </a:t>
          </a:r>
          <a:r>
            <a:rPr lang="en-US" sz="2400" kern="1200" dirty="0" err="1"/>
            <a:t>kombinere</a:t>
          </a:r>
          <a:r>
            <a:rPr lang="en-US" sz="2400" kern="1200" dirty="0"/>
            <a:t> </a:t>
          </a:r>
          <a:r>
            <a:rPr lang="en-US" sz="2400" kern="1200" dirty="0" err="1"/>
            <a:t>flere</a:t>
          </a:r>
          <a:r>
            <a:rPr lang="en-US" sz="2400" kern="1200" dirty="0"/>
            <a:t>?</a:t>
          </a:r>
        </a:p>
      </dsp:txBody>
      <dsp:txXfrm>
        <a:off x="0" y="4547977"/>
        <a:ext cx="5589270" cy="90906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27F99F-4004-E840-8BEB-ADEC8FE73AD1}">
      <dsp:nvSpPr>
        <dsp:cNvPr id="0" name=""/>
        <dsp:cNvSpPr/>
      </dsp:nvSpPr>
      <dsp:spPr>
        <a:xfrm>
          <a:off x="0" y="0"/>
          <a:ext cx="5589270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3AC638-4DC9-D341-8A01-F4C7497EBA68}">
      <dsp:nvSpPr>
        <dsp:cNvPr id="0" name=""/>
        <dsp:cNvSpPr/>
      </dsp:nvSpPr>
      <dsp:spPr>
        <a:xfrm>
          <a:off x="0" y="0"/>
          <a:ext cx="5589270" cy="6824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🔧 Etabler en operativ enhet for kommersiell drift</a:t>
          </a:r>
        </a:p>
      </dsp:txBody>
      <dsp:txXfrm>
        <a:off x="0" y="0"/>
        <a:ext cx="5589270" cy="682463"/>
      </dsp:txXfrm>
    </dsp:sp>
    <dsp:sp modelId="{A3B529A7-1DA6-D74E-9AF6-7AF7245580AE}">
      <dsp:nvSpPr>
        <dsp:cNvPr id="0" name=""/>
        <dsp:cNvSpPr/>
      </dsp:nvSpPr>
      <dsp:spPr>
        <a:xfrm>
          <a:off x="0" y="682463"/>
          <a:ext cx="5589270" cy="0"/>
        </a:xfrm>
        <a:prstGeom prst="line">
          <a:avLst/>
        </a:prstGeom>
        <a:solidFill>
          <a:schemeClr val="accent5">
            <a:hueOff val="-1419125"/>
            <a:satOff val="5687"/>
            <a:lumOff val="1233"/>
            <a:alphaOff val="0"/>
          </a:schemeClr>
        </a:solidFill>
        <a:ln w="25400" cap="flat" cmpd="sng" algn="ctr">
          <a:solidFill>
            <a:schemeClr val="accent5">
              <a:hueOff val="-1419125"/>
              <a:satOff val="5687"/>
              <a:lumOff val="123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4FBDE1-F567-3C45-B39B-FD9547E06A32}">
      <dsp:nvSpPr>
        <dsp:cNvPr id="0" name=""/>
        <dsp:cNvSpPr/>
      </dsp:nvSpPr>
      <dsp:spPr>
        <a:xfrm>
          <a:off x="0" y="682463"/>
          <a:ext cx="5589270" cy="6824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📦 Utvikle konkrete testpakker og prissetting</a:t>
          </a:r>
        </a:p>
      </dsp:txBody>
      <dsp:txXfrm>
        <a:off x="0" y="682463"/>
        <a:ext cx="5589270" cy="682463"/>
      </dsp:txXfrm>
    </dsp:sp>
    <dsp:sp modelId="{EE67B218-1DAC-1947-A3F5-4AB14E1DD145}">
      <dsp:nvSpPr>
        <dsp:cNvPr id="0" name=""/>
        <dsp:cNvSpPr/>
      </dsp:nvSpPr>
      <dsp:spPr>
        <a:xfrm>
          <a:off x="0" y="1364926"/>
          <a:ext cx="5589270" cy="0"/>
        </a:xfrm>
        <a:prstGeom prst="line">
          <a:avLst/>
        </a:prstGeom>
        <a:solidFill>
          <a:schemeClr val="accent5">
            <a:hueOff val="-2838251"/>
            <a:satOff val="11375"/>
            <a:lumOff val="2465"/>
            <a:alphaOff val="0"/>
          </a:schemeClr>
        </a:solidFill>
        <a:ln w="25400" cap="flat" cmpd="sng" algn="ctr">
          <a:solidFill>
            <a:schemeClr val="accent5">
              <a:hueOff val="-2838251"/>
              <a:satOff val="11375"/>
              <a:lumOff val="246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449271-BF8B-1D49-A35A-F0ED54701214}">
      <dsp:nvSpPr>
        <dsp:cNvPr id="0" name=""/>
        <dsp:cNvSpPr/>
      </dsp:nvSpPr>
      <dsp:spPr>
        <a:xfrm>
          <a:off x="0" y="1364926"/>
          <a:ext cx="5589270" cy="6824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🤝 </a:t>
          </a:r>
          <a:r>
            <a:rPr lang="en-US" sz="1800" kern="1200" dirty="0" err="1"/>
            <a:t>Inngå</a:t>
          </a:r>
          <a:r>
            <a:rPr lang="en-US" sz="1800" kern="1200" dirty="0"/>
            <a:t> </a:t>
          </a:r>
          <a:r>
            <a:rPr lang="en-US" sz="1800" kern="1200" dirty="0" err="1"/>
            <a:t>partnerskap</a:t>
          </a:r>
          <a:r>
            <a:rPr lang="en-US" sz="1800" kern="1200" dirty="0"/>
            <a:t> med </a:t>
          </a:r>
          <a:r>
            <a:rPr lang="en-US" sz="1800" kern="1200" dirty="0" err="1"/>
            <a:t>testkunder</a:t>
          </a:r>
          <a:r>
            <a:rPr lang="en-US" sz="1800" kern="1200" dirty="0"/>
            <a:t> </a:t>
          </a:r>
          <a:r>
            <a:rPr lang="en-US" sz="1800" kern="1200" dirty="0" err="1"/>
            <a:t>i</a:t>
          </a:r>
          <a:r>
            <a:rPr lang="en-US" sz="1800" kern="1200" dirty="0"/>
            <a:t> 2026</a:t>
          </a:r>
        </a:p>
      </dsp:txBody>
      <dsp:txXfrm>
        <a:off x="0" y="1364926"/>
        <a:ext cx="5589270" cy="682463"/>
      </dsp:txXfrm>
    </dsp:sp>
    <dsp:sp modelId="{5FE10D5C-187C-F64D-B686-ED24F1EBC97A}">
      <dsp:nvSpPr>
        <dsp:cNvPr id="0" name=""/>
        <dsp:cNvSpPr/>
      </dsp:nvSpPr>
      <dsp:spPr>
        <a:xfrm>
          <a:off x="0" y="2047389"/>
          <a:ext cx="5589270" cy="0"/>
        </a:xfrm>
        <a:prstGeom prst="line">
          <a:avLst/>
        </a:prstGeom>
        <a:solidFill>
          <a:schemeClr val="accent5">
            <a:hueOff val="-4257376"/>
            <a:satOff val="17062"/>
            <a:lumOff val="3698"/>
            <a:alphaOff val="0"/>
          </a:schemeClr>
        </a:solidFill>
        <a:ln w="25400" cap="flat" cmpd="sng" algn="ctr">
          <a:solidFill>
            <a:schemeClr val="accent5">
              <a:hueOff val="-4257376"/>
              <a:satOff val="17062"/>
              <a:lumOff val="369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F25C77-BE17-0F49-A048-A294C4B14DB5}">
      <dsp:nvSpPr>
        <dsp:cNvPr id="0" name=""/>
        <dsp:cNvSpPr/>
      </dsp:nvSpPr>
      <dsp:spPr>
        <a:xfrm>
          <a:off x="0" y="2047389"/>
          <a:ext cx="5589270" cy="6824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🌐 Aktiv posisjonering i EU/EØS for fremtidig vekst</a:t>
          </a:r>
        </a:p>
      </dsp:txBody>
      <dsp:txXfrm>
        <a:off x="0" y="2047389"/>
        <a:ext cx="5589270" cy="682463"/>
      </dsp:txXfrm>
    </dsp:sp>
    <dsp:sp modelId="{D71713F6-A797-E941-BA20-1CCE683BD07A}">
      <dsp:nvSpPr>
        <dsp:cNvPr id="0" name=""/>
        <dsp:cNvSpPr/>
      </dsp:nvSpPr>
      <dsp:spPr>
        <a:xfrm>
          <a:off x="0" y="2729853"/>
          <a:ext cx="5589270" cy="0"/>
        </a:xfrm>
        <a:prstGeom prst="line">
          <a:avLst/>
        </a:prstGeom>
        <a:solidFill>
          <a:schemeClr val="accent5">
            <a:hueOff val="-5676501"/>
            <a:satOff val="22749"/>
            <a:lumOff val="4930"/>
            <a:alphaOff val="0"/>
          </a:schemeClr>
        </a:solidFill>
        <a:ln w="25400" cap="flat" cmpd="sng" algn="ctr">
          <a:solidFill>
            <a:schemeClr val="accent5">
              <a:hueOff val="-5676501"/>
              <a:satOff val="22749"/>
              <a:lumOff val="493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0E22AF-BC09-E346-82AC-1E2D3C2F7B8F}">
      <dsp:nvSpPr>
        <dsp:cNvPr id="0" name=""/>
        <dsp:cNvSpPr/>
      </dsp:nvSpPr>
      <dsp:spPr>
        <a:xfrm>
          <a:off x="0" y="2729853"/>
          <a:ext cx="5589270" cy="6824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📣 “Vi </a:t>
          </a:r>
          <a:r>
            <a:rPr lang="en-US" sz="1800" kern="1200" dirty="0" err="1"/>
            <a:t>har</a:t>
          </a:r>
          <a:r>
            <a:rPr lang="en-US" sz="1800" kern="1200" dirty="0"/>
            <a:t> </a:t>
          </a:r>
          <a:r>
            <a:rPr lang="en-US" sz="1800" kern="1200" dirty="0" err="1"/>
            <a:t>teknologien</a:t>
          </a:r>
          <a:r>
            <a:rPr lang="en-US" sz="1800" kern="1200" dirty="0"/>
            <a:t> </a:t>
          </a:r>
          <a:r>
            <a:rPr lang="en-US" sz="1800" kern="1200" dirty="0" err="1"/>
            <a:t>og</a:t>
          </a:r>
          <a:r>
            <a:rPr lang="en-US" sz="1800" kern="1200" dirty="0"/>
            <a:t> </a:t>
          </a:r>
          <a:r>
            <a:rPr lang="en-US" sz="1800" kern="1200" dirty="0" err="1"/>
            <a:t>luftrom</a:t>
          </a:r>
          <a:r>
            <a:rPr lang="en-US" sz="1800" kern="1200" dirty="0"/>
            <a:t> – </a:t>
          </a:r>
          <a:r>
            <a:rPr lang="en-US" sz="1800" kern="1200" dirty="0" err="1"/>
            <a:t>nå</a:t>
          </a:r>
          <a:r>
            <a:rPr lang="en-US" sz="1800" kern="1200" dirty="0"/>
            <a:t> </a:t>
          </a:r>
          <a:r>
            <a:rPr lang="en-US" sz="1800" kern="1200" dirty="0" err="1"/>
            <a:t>må</a:t>
          </a:r>
          <a:r>
            <a:rPr lang="en-US" sz="1800" kern="1200" dirty="0"/>
            <a:t> vi </a:t>
          </a:r>
          <a:r>
            <a:rPr lang="en-US" sz="1800" kern="1200" dirty="0" err="1"/>
            <a:t>bygge</a:t>
          </a:r>
          <a:r>
            <a:rPr lang="en-US" sz="1800" kern="1200" dirty="0"/>
            <a:t> </a:t>
          </a:r>
          <a:r>
            <a:rPr lang="en-US" sz="1800" kern="1200" dirty="0" err="1"/>
            <a:t>markedet</a:t>
          </a:r>
          <a:r>
            <a:rPr lang="en-US" sz="1800" kern="1200" dirty="0"/>
            <a:t> </a:t>
          </a:r>
          <a:r>
            <a:rPr lang="en-US" sz="1800" kern="1200" dirty="0" err="1"/>
            <a:t>og</a:t>
          </a:r>
          <a:r>
            <a:rPr lang="en-US" sz="1800" kern="1200" dirty="0"/>
            <a:t> </a:t>
          </a:r>
          <a:r>
            <a:rPr lang="en-US" sz="1800" kern="1200" dirty="0" err="1"/>
            <a:t>modellen</a:t>
          </a:r>
          <a:r>
            <a:rPr lang="en-US" sz="1800" kern="1200" dirty="0"/>
            <a:t>.”</a:t>
          </a:r>
        </a:p>
      </dsp:txBody>
      <dsp:txXfrm>
        <a:off x="0" y="2729853"/>
        <a:ext cx="5589270" cy="682463"/>
      </dsp:txXfrm>
    </dsp:sp>
    <dsp:sp modelId="{4462F2E7-37F6-4047-879E-A59E4C749268}">
      <dsp:nvSpPr>
        <dsp:cNvPr id="0" name=""/>
        <dsp:cNvSpPr/>
      </dsp:nvSpPr>
      <dsp:spPr>
        <a:xfrm>
          <a:off x="0" y="3412316"/>
          <a:ext cx="5589270" cy="0"/>
        </a:xfrm>
        <a:prstGeom prst="line">
          <a:avLst/>
        </a:prstGeom>
        <a:solidFill>
          <a:schemeClr val="accent5">
            <a:hueOff val="-7095626"/>
            <a:satOff val="28436"/>
            <a:lumOff val="6163"/>
            <a:alphaOff val="0"/>
          </a:schemeClr>
        </a:solidFill>
        <a:ln w="25400" cap="flat" cmpd="sng" algn="ctr">
          <a:solidFill>
            <a:schemeClr val="accent5">
              <a:hueOff val="-7095626"/>
              <a:satOff val="28436"/>
              <a:lumOff val="616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7A54FC-56F8-F745-90DB-FB6D4B9C77C7}">
      <dsp:nvSpPr>
        <dsp:cNvPr id="0" name=""/>
        <dsp:cNvSpPr/>
      </dsp:nvSpPr>
      <dsp:spPr>
        <a:xfrm>
          <a:off x="0" y="3412316"/>
          <a:ext cx="5589270" cy="6824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💬 Spørsmål:</a:t>
          </a:r>
        </a:p>
      </dsp:txBody>
      <dsp:txXfrm>
        <a:off x="0" y="3412316"/>
        <a:ext cx="5589270" cy="682463"/>
      </dsp:txXfrm>
    </dsp:sp>
    <dsp:sp modelId="{541E4D94-9D5F-7D40-8A5C-B83A49491881}">
      <dsp:nvSpPr>
        <dsp:cNvPr id="0" name=""/>
        <dsp:cNvSpPr/>
      </dsp:nvSpPr>
      <dsp:spPr>
        <a:xfrm>
          <a:off x="0" y="4094779"/>
          <a:ext cx="5589270" cy="0"/>
        </a:xfrm>
        <a:prstGeom prst="line">
          <a:avLst/>
        </a:prstGeom>
        <a:solidFill>
          <a:schemeClr val="accent5">
            <a:hueOff val="-8514751"/>
            <a:satOff val="34124"/>
            <a:lumOff val="7395"/>
            <a:alphaOff val="0"/>
          </a:schemeClr>
        </a:solidFill>
        <a:ln w="25400" cap="flat" cmpd="sng" algn="ctr">
          <a:solidFill>
            <a:schemeClr val="accent5">
              <a:hueOff val="-8514751"/>
              <a:satOff val="34124"/>
              <a:lumOff val="739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61403A-EE31-5247-A96A-8E90E4BDB90E}">
      <dsp:nvSpPr>
        <dsp:cNvPr id="0" name=""/>
        <dsp:cNvSpPr/>
      </dsp:nvSpPr>
      <dsp:spPr>
        <a:xfrm>
          <a:off x="0" y="4094779"/>
          <a:ext cx="5589270" cy="6824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– Hvem bør eie og drive dette?</a:t>
          </a:r>
        </a:p>
      </dsp:txBody>
      <dsp:txXfrm>
        <a:off x="0" y="4094779"/>
        <a:ext cx="5589270" cy="682463"/>
      </dsp:txXfrm>
    </dsp:sp>
    <dsp:sp modelId="{31746C03-6B99-FC4A-85B4-B3E85D501324}">
      <dsp:nvSpPr>
        <dsp:cNvPr id="0" name=""/>
        <dsp:cNvSpPr/>
      </dsp:nvSpPr>
      <dsp:spPr>
        <a:xfrm>
          <a:off x="0" y="4777242"/>
          <a:ext cx="5589270" cy="0"/>
        </a:xfrm>
        <a:prstGeom prst="line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0E6135-DB33-9C46-8BD1-3CF782775A5E}">
      <dsp:nvSpPr>
        <dsp:cNvPr id="0" name=""/>
        <dsp:cNvSpPr/>
      </dsp:nvSpPr>
      <dsp:spPr>
        <a:xfrm>
          <a:off x="0" y="4777242"/>
          <a:ext cx="5589270" cy="6824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– Hva skal prioriteres først for kommersialisering?</a:t>
          </a:r>
        </a:p>
      </dsp:txBody>
      <dsp:txXfrm>
        <a:off x="0" y="4777242"/>
        <a:ext cx="5589270" cy="6824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12/12/25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12/12/25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12/12/25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12/12/25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87A3D60-240C-1579-9478-090AF46751F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 amt="25000"/>
          </a:blip>
          <a:srcRect l="1854" r="9145" b="-1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b="1" dirty="0" err="1"/>
              <a:t>Hva</a:t>
            </a:r>
            <a:r>
              <a:rPr lang="en-US" b="1" dirty="0"/>
              <a:t> </a:t>
            </a:r>
            <a:r>
              <a:rPr lang="en-US" b="1" dirty="0" err="1"/>
              <a:t>kan</a:t>
            </a:r>
            <a:r>
              <a:rPr lang="en-US" b="1" dirty="0"/>
              <a:t> vi </a:t>
            </a:r>
            <a:r>
              <a:rPr lang="en-US" b="1" dirty="0" err="1"/>
              <a:t>skape</a:t>
            </a:r>
            <a:r>
              <a:rPr lang="en-US" b="1" dirty="0"/>
              <a:t>? – Et </a:t>
            </a:r>
            <a:r>
              <a:rPr lang="en-US" b="1" dirty="0" err="1"/>
              <a:t>unikt</a:t>
            </a:r>
            <a:r>
              <a:rPr lang="en-US" b="1" dirty="0"/>
              <a:t> </a:t>
            </a:r>
            <a:r>
              <a:rPr lang="en-US" b="1" dirty="0" err="1"/>
              <a:t>utgangspunkt</a:t>
            </a:r>
            <a:endParaRPr lang="en-US" b="1" dirty="0"/>
          </a:p>
        </p:txBody>
      </p:sp>
      <p:graphicFrame>
        <p:nvGraphicFramePr>
          <p:cNvPr id="6" name="TextBox 3">
            <a:extLst>
              <a:ext uri="{FF2B5EF4-FFF2-40B4-BE49-F238E27FC236}">
                <a16:creationId xmlns:a16="http://schemas.microsoft.com/office/drawing/2014/main" id="{EE9F05D1-CC45-FF1E-4C78-7DC0FDA4B3E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25723597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35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Fire </a:t>
            </a:r>
            <a:r>
              <a:rPr lang="en-US" sz="35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mulige</a:t>
            </a:r>
            <a:r>
              <a:rPr lang="en-US" sz="35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5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markeder</a:t>
            </a:r>
            <a:endParaRPr lang="en-US" sz="35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TextBox 3">
            <a:extLst>
              <a:ext uri="{FF2B5EF4-FFF2-40B4-BE49-F238E27FC236}">
                <a16:creationId xmlns:a16="http://schemas.microsoft.com/office/drawing/2014/main" id="{B2464B9E-A157-024C-3EF3-9C237D93EB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01071219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35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Hva kan testes og tilbys?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8699" y="2318197"/>
            <a:ext cx="7293023" cy="36833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 defTabSz="914400">
              <a:lnSpc>
                <a:spcPct val="90000"/>
              </a:lnSpc>
              <a:spcAft>
                <a:spcPts val="500"/>
              </a:spcAft>
              <a:buFont typeface="Arial" panose="020B0604020202020204" pitchFamily="34" charset="0"/>
              <a:buChar char="•"/>
              <a:defRPr sz="2000"/>
            </a:pPr>
            <a:r>
              <a:rPr lang="en-US" sz="1700" dirty="0"/>
              <a:t>🚑 </a:t>
            </a:r>
            <a:r>
              <a:rPr lang="en-US" sz="1700" dirty="0" err="1"/>
              <a:t>Kritisk</a:t>
            </a:r>
            <a:r>
              <a:rPr lang="en-US" sz="1700" dirty="0"/>
              <a:t> </a:t>
            </a:r>
            <a:r>
              <a:rPr lang="en-US" sz="1700" dirty="0" err="1"/>
              <a:t>infrastruktur</a:t>
            </a:r>
            <a:r>
              <a:rPr lang="en-US" sz="1700" dirty="0"/>
              <a:t>:</a:t>
            </a:r>
          </a:p>
          <a:p>
            <a:pPr indent="-228600" defTabSz="914400">
              <a:lnSpc>
                <a:spcPct val="90000"/>
              </a:lnSpc>
              <a:spcAft>
                <a:spcPts val="500"/>
              </a:spcAft>
              <a:buFont typeface="Arial" panose="020B0604020202020204" pitchFamily="34" charset="0"/>
              <a:buChar char="•"/>
              <a:defRPr sz="2000"/>
            </a:pPr>
            <a:r>
              <a:rPr lang="en-US" sz="1700" dirty="0"/>
              <a:t>– </a:t>
            </a:r>
            <a:r>
              <a:rPr lang="en-US" sz="1700" dirty="0" err="1"/>
              <a:t>Dronetransport</a:t>
            </a:r>
            <a:r>
              <a:rPr lang="en-US" sz="1700" dirty="0"/>
              <a:t> av </a:t>
            </a:r>
            <a:r>
              <a:rPr lang="en-US" sz="1700" dirty="0" err="1"/>
              <a:t>varer</a:t>
            </a:r>
            <a:r>
              <a:rPr lang="en-US" sz="1700" dirty="0"/>
              <a:t> </a:t>
            </a:r>
          </a:p>
          <a:p>
            <a:pPr indent="-228600" defTabSz="914400">
              <a:lnSpc>
                <a:spcPct val="90000"/>
              </a:lnSpc>
              <a:spcAft>
                <a:spcPts val="500"/>
              </a:spcAft>
              <a:buFont typeface="Arial" panose="020B0604020202020204" pitchFamily="34" charset="0"/>
              <a:buChar char="•"/>
              <a:defRPr sz="2000"/>
            </a:pPr>
            <a:r>
              <a:rPr lang="en-US" sz="1700" dirty="0"/>
              <a:t>– </a:t>
            </a:r>
            <a:r>
              <a:rPr lang="en-US" sz="1700" dirty="0" err="1"/>
              <a:t>Redningstjenester</a:t>
            </a:r>
            <a:r>
              <a:rPr lang="en-US" sz="1700" dirty="0"/>
              <a:t> </a:t>
            </a:r>
            <a:r>
              <a:rPr lang="en-US" sz="1700" dirty="0" err="1"/>
              <a:t>og</a:t>
            </a:r>
            <a:r>
              <a:rPr lang="en-US" sz="1700" dirty="0"/>
              <a:t> </a:t>
            </a:r>
            <a:r>
              <a:rPr lang="en-US" sz="1700" dirty="0" err="1"/>
              <a:t>krisehåndtering</a:t>
            </a:r>
            <a:r>
              <a:rPr lang="en-US" sz="1700" dirty="0"/>
              <a:t> (Kamera </a:t>
            </a:r>
            <a:r>
              <a:rPr lang="en-US" sz="1700" dirty="0" err="1"/>
              <a:t>teknologi</a:t>
            </a:r>
            <a:r>
              <a:rPr lang="en-US" sz="1700" dirty="0"/>
              <a:t> + AI)</a:t>
            </a:r>
          </a:p>
          <a:p>
            <a:pPr indent="-228600" defTabSz="914400">
              <a:lnSpc>
                <a:spcPct val="90000"/>
              </a:lnSpc>
              <a:spcAft>
                <a:spcPts val="500"/>
              </a:spcAft>
              <a:buFont typeface="Arial" panose="020B0604020202020204" pitchFamily="34" charset="0"/>
              <a:buChar char="•"/>
              <a:defRPr sz="2000"/>
            </a:pPr>
            <a:endParaRPr lang="en-US" sz="1700" dirty="0"/>
          </a:p>
          <a:p>
            <a:pPr indent="-228600" defTabSz="914400">
              <a:lnSpc>
                <a:spcPct val="90000"/>
              </a:lnSpc>
              <a:spcAft>
                <a:spcPts val="500"/>
              </a:spcAft>
              <a:buFont typeface="Arial" panose="020B0604020202020204" pitchFamily="34" charset="0"/>
              <a:buChar char="•"/>
              <a:defRPr sz="2000"/>
            </a:pPr>
            <a:r>
              <a:rPr lang="en-US" sz="1700" dirty="0"/>
              <a:t>✈️ Industri </a:t>
            </a:r>
            <a:r>
              <a:rPr lang="en-US" sz="1700" dirty="0" err="1"/>
              <a:t>og</a:t>
            </a:r>
            <a:r>
              <a:rPr lang="en-US" sz="1700" dirty="0"/>
              <a:t> </a:t>
            </a:r>
            <a:r>
              <a:rPr lang="en-US" sz="1700" dirty="0" err="1"/>
              <a:t>luftfart</a:t>
            </a:r>
            <a:r>
              <a:rPr lang="en-US" sz="1700" dirty="0"/>
              <a:t>:</a:t>
            </a:r>
          </a:p>
          <a:p>
            <a:pPr indent="-228600" defTabSz="914400">
              <a:lnSpc>
                <a:spcPct val="90000"/>
              </a:lnSpc>
              <a:spcAft>
                <a:spcPts val="500"/>
              </a:spcAft>
              <a:buFont typeface="Arial" panose="020B0604020202020204" pitchFamily="34" charset="0"/>
              <a:buChar char="•"/>
              <a:defRPr sz="2000"/>
            </a:pPr>
            <a:r>
              <a:rPr lang="en-US" sz="1700" dirty="0"/>
              <a:t>– eVTOL-tester </a:t>
            </a:r>
            <a:r>
              <a:rPr lang="en-US" sz="1700" dirty="0" err="1"/>
              <a:t>i</a:t>
            </a:r>
            <a:r>
              <a:rPr lang="en-US" sz="1700" dirty="0"/>
              <a:t> </a:t>
            </a:r>
            <a:r>
              <a:rPr lang="en-US" sz="1700" dirty="0" err="1"/>
              <a:t>arktisk</a:t>
            </a:r>
            <a:r>
              <a:rPr lang="en-US" sz="1700" dirty="0"/>
              <a:t> </a:t>
            </a:r>
            <a:r>
              <a:rPr lang="en-US" sz="1700" dirty="0" err="1"/>
              <a:t>klima</a:t>
            </a:r>
            <a:r>
              <a:rPr lang="en-US" sz="1700" dirty="0"/>
              <a:t> (Vi </a:t>
            </a:r>
            <a:r>
              <a:rPr lang="en-US" sz="1700" dirty="0" err="1"/>
              <a:t>har</a:t>
            </a:r>
            <a:r>
              <a:rPr lang="en-US" sz="1700" dirty="0"/>
              <a:t> </a:t>
            </a:r>
            <a:r>
              <a:rPr lang="en-US" sz="1700" dirty="0" err="1"/>
              <a:t>stabilt</a:t>
            </a:r>
            <a:r>
              <a:rPr lang="en-US" sz="1700" dirty="0"/>
              <a:t> </a:t>
            </a:r>
            <a:r>
              <a:rPr lang="en-US" sz="1700" dirty="0" err="1"/>
              <a:t>kaldt</a:t>
            </a:r>
            <a:r>
              <a:rPr lang="en-US" sz="1700" dirty="0"/>
              <a:t> </a:t>
            </a:r>
            <a:r>
              <a:rPr lang="en-US" sz="1700" dirty="0" err="1"/>
              <a:t>vinterklima</a:t>
            </a:r>
            <a:r>
              <a:rPr lang="en-US" sz="1700" dirty="0"/>
              <a:t>)</a:t>
            </a:r>
          </a:p>
          <a:p>
            <a:pPr indent="-228600" defTabSz="914400">
              <a:lnSpc>
                <a:spcPct val="90000"/>
              </a:lnSpc>
              <a:spcAft>
                <a:spcPts val="500"/>
              </a:spcAft>
              <a:buFont typeface="Arial" panose="020B0604020202020204" pitchFamily="34" charset="0"/>
              <a:buChar char="•"/>
              <a:defRPr sz="2000"/>
            </a:pPr>
            <a:r>
              <a:rPr lang="en-US" sz="1700" dirty="0"/>
              <a:t>– UTM system + </a:t>
            </a:r>
            <a:r>
              <a:rPr lang="en-US" sz="1700" dirty="0" err="1"/>
              <a:t>sensorer</a:t>
            </a:r>
            <a:r>
              <a:rPr lang="en-US" sz="1700" dirty="0"/>
              <a:t> </a:t>
            </a:r>
            <a:r>
              <a:rPr lang="en-US" sz="1700" dirty="0" err="1"/>
              <a:t>i</a:t>
            </a:r>
            <a:r>
              <a:rPr lang="en-US" sz="1700" dirty="0"/>
              <a:t> </a:t>
            </a:r>
            <a:r>
              <a:rPr lang="en-US" sz="1700" dirty="0" err="1"/>
              <a:t>testområdet</a:t>
            </a:r>
            <a:r>
              <a:rPr lang="en-US" sz="1700" dirty="0"/>
              <a:t>, BVLOS</a:t>
            </a:r>
          </a:p>
          <a:p>
            <a:pPr indent="-228600" defTabSz="914400">
              <a:lnSpc>
                <a:spcPct val="90000"/>
              </a:lnSpc>
              <a:spcAft>
                <a:spcPts val="500"/>
              </a:spcAft>
              <a:buFont typeface="Arial" panose="020B0604020202020204" pitchFamily="34" charset="0"/>
              <a:buChar char="•"/>
              <a:defRPr sz="2000"/>
            </a:pPr>
            <a:endParaRPr lang="en-US" sz="1700" dirty="0"/>
          </a:p>
          <a:p>
            <a:pPr indent="-228600" defTabSz="914400">
              <a:lnSpc>
                <a:spcPct val="90000"/>
              </a:lnSpc>
              <a:spcAft>
                <a:spcPts val="500"/>
              </a:spcAft>
              <a:buFont typeface="Arial" panose="020B0604020202020204" pitchFamily="34" charset="0"/>
              <a:buChar char="•"/>
              <a:defRPr sz="2000"/>
            </a:pPr>
            <a:r>
              <a:rPr lang="en-US" sz="1700" dirty="0"/>
              <a:t>🎓 </a:t>
            </a:r>
            <a:r>
              <a:rPr lang="en-US" sz="1700" dirty="0" err="1"/>
              <a:t>Utdanning</a:t>
            </a:r>
            <a:r>
              <a:rPr lang="en-US" sz="1700" dirty="0"/>
              <a:t> </a:t>
            </a:r>
            <a:r>
              <a:rPr lang="en-US" sz="1700" dirty="0" err="1"/>
              <a:t>og</a:t>
            </a:r>
            <a:r>
              <a:rPr lang="en-US" sz="1700" dirty="0"/>
              <a:t> </a:t>
            </a:r>
            <a:r>
              <a:rPr lang="en-US" sz="1700" dirty="0" err="1"/>
              <a:t>FoU</a:t>
            </a:r>
            <a:r>
              <a:rPr lang="en-US" sz="1700" dirty="0"/>
              <a:t>:</a:t>
            </a:r>
          </a:p>
          <a:p>
            <a:pPr indent="-228600" defTabSz="914400">
              <a:lnSpc>
                <a:spcPct val="90000"/>
              </a:lnSpc>
              <a:spcAft>
                <a:spcPts val="500"/>
              </a:spcAft>
              <a:buFont typeface="Arial" panose="020B0604020202020204" pitchFamily="34" charset="0"/>
              <a:buChar char="•"/>
              <a:defRPr sz="2000"/>
            </a:pPr>
            <a:r>
              <a:rPr lang="en-US" sz="1700" dirty="0"/>
              <a:t>– </a:t>
            </a:r>
            <a:r>
              <a:rPr lang="en-US" sz="1700" dirty="0" err="1"/>
              <a:t>Dronepilotutdanning</a:t>
            </a:r>
            <a:r>
              <a:rPr lang="en-US" sz="1700" dirty="0"/>
              <a:t>, </a:t>
            </a:r>
            <a:r>
              <a:rPr lang="en-US" sz="1700" dirty="0" err="1"/>
              <a:t>praksis</a:t>
            </a:r>
            <a:r>
              <a:rPr lang="en-US" sz="1700" dirty="0"/>
              <a:t>, </a:t>
            </a:r>
            <a:r>
              <a:rPr lang="en-US" sz="1700" dirty="0" err="1"/>
              <a:t>kurs</a:t>
            </a:r>
            <a:r>
              <a:rPr lang="en-US" sz="1700" dirty="0"/>
              <a:t> </a:t>
            </a:r>
            <a:r>
              <a:rPr lang="en-US" sz="1700" dirty="0" err="1"/>
              <a:t>og</a:t>
            </a:r>
            <a:r>
              <a:rPr lang="en-US" sz="1700" dirty="0"/>
              <a:t> </a:t>
            </a:r>
            <a:r>
              <a:rPr lang="en-US" sz="1700" dirty="0" err="1"/>
              <a:t>sertifisering</a:t>
            </a:r>
            <a:endParaRPr lang="en-US" sz="1700" dirty="0"/>
          </a:p>
          <a:p>
            <a:pPr indent="-228600" defTabSz="914400">
              <a:lnSpc>
                <a:spcPct val="90000"/>
              </a:lnSpc>
              <a:spcAft>
                <a:spcPts val="500"/>
              </a:spcAft>
              <a:buFont typeface="Arial" panose="020B0604020202020204" pitchFamily="34" charset="0"/>
              <a:buChar char="•"/>
              <a:defRPr sz="2000"/>
            </a:pPr>
            <a:r>
              <a:rPr lang="en-US" sz="1700" dirty="0"/>
              <a:t>– </a:t>
            </a:r>
            <a:r>
              <a:rPr lang="en-US" sz="1700" dirty="0" err="1"/>
              <a:t>Datainnsamling</a:t>
            </a:r>
            <a:r>
              <a:rPr lang="en-US" sz="1700" dirty="0"/>
              <a:t> </a:t>
            </a:r>
            <a:r>
              <a:rPr lang="en-US" sz="1700" dirty="0" err="1"/>
              <a:t>og</a:t>
            </a:r>
            <a:r>
              <a:rPr lang="en-US" sz="1700" dirty="0"/>
              <a:t> </a:t>
            </a:r>
            <a:r>
              <a:rPr lang="en-US" sz="1700" dirty="0" err="1"/>
              <a:t>analyse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35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Dette gjør oss unike i Europa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8699" y="2318197"/>
            <a:ext cx="7293023" cy="36833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 defTabSz="914400">
              <a:lnSpc>
                <a:spcPct val="90000"/>
              </a:lnSpc>
              <a:spcAft>
                <a:spcPts val="500"/>
              </a:spcAft>
              <a:buFont typeface="Arial" panose="020B0604020202020204" pitchFamily="34" charset="0"/>
              <a:buChar char="•"/>
              <a:defRPr sz="2000"/>
            </a:pPr>
            <a:r>
              <a:rPr lang="en-US" sz="1700" dirty="0"/>
              <a:t>🌍 Sted: </a:t>
            </a:r>
            <a:r>
              <a:rPr lang="en-US" sz="1700" dirty="0" err="1"/>
              <a:t>Høyfjell</a:t>
            </a:r>
            <a:r>
              <a:rPr lang="en-US" sz="1700" dirty="0"/>
              <a:t>, </a:t>
            </a:r>
            <a:r>
              <a:rPr lang="en-US" sz="1700" dirty="0" err="1"/>
              <a:t>kulde</a:t>
            </a:r>
            <a:r>
              <a:rPr lang="en-US" sz="1700" dirty="0"/>
              <a:t>, </a:t>
            </a:r>
            <a:r>
              <a:rPr lang="en-US" sz="1700" dirty="0" err="1"/>
              <a:t>avstand</a:t>
            </a:r>
            <a:r>
              <a:rPr lang="en-US" sz="1700" dirty="0"/>
              <a:t> – </a:t>
            </a:r>
            <a:r>
              <a:rPr lang="en-US" sz="1700" dirty="0" err="1"/>
              <a:t>realistiske</a:t>
            </a:r>
            <a:r>
              <a:rPr lang="en-US" sz="1700" dirty="0"/>
              <a:t> forhold + lite </a:t>
            </a:r>
            <a:r>
              <a:rPr lang="en-US" sz="1700" dirty="0" err="1"/>
              <a:t>trafikk</a:t>
            </a:r>
            <a:r>
              <a:rPr lang="en-US" sz="1700" dirty="0"/>
              <a:t> </a:t>
            </a:r>
            <a:r>
              <a:rPr lang="en-US" sz="1700" dirty="0" err="1"/>
              <a:t>i</a:t>
            </a:r>
            <a:r>
              <a:rPr lang="en-US" sz="1700" dirty="0"/>
              <a:t> </a:t>
            </a:r>
            <a:r>
              <a:rPr lang="en-US" sz="1700" dirty="0" err="1"/>
              <a:t>luftrommet</a:t>
            </a:r>
            <a:endParaRPr lang="en-US" sz="1700" dirty="0"/>
          </a:p>
          <a:p>
            <a:pPr indent="-228600" defTabSz="914400">
              <a:lnSpc>
                <a:spcPct val="90000"/>
              </a:lnSpc>
              <a:spcAft>
                <a:spcPts val="500"/>
              </a:spcAft>
              <a:buFont typeface="Arial" panose="020B0604020202020204" pitchFamily="34" charset="0"/>
              <a:buChar char="•"/>
              <a:defRPr sz="2000"/>
            </a:pPr>
            <a:r>
              <a:rPr lang="en-US" sz="1700" dirty="0"/>
              <a:t>📡 </a:t>
            </a:r>
            <a:r>
              <a:rPr lang="en-US" sz="1700" dirty="0" err="1"/>
              <a:t>Teknologi</a:t>
            </a:r>
            <a:r>
              <a:rPr lang="en-US" sz="1700" dirty="0"/>
              <a:t>: </a:t>
            </a:r>
            <a:r>
              <a:rPr lang="en-US" sz="1700" dirty="0" err="1"/>
              <a:t>Ulike</a:t>
            </a:r>
            <a:r>
              <a:rPr lang="en-US" sz="1700" dirty="0"/>
              <a:t> </a:t>
            </a:r>
            <a:r>
              <a:rPr lang="en-US" sz="1700" dirty="0" err="1"/>
              <a:t>kontrollsystem</a:t>
            </a:r>
            <a:r>
              <a:rPr lang="en-US" sz="1700" dirty="0"/>
              <a:t>, </a:t>
            </a:r>
            <a:r>
              <a:rPr lang="en-US" sz="1700" dirty="0" err="1"/>
              <a:t>Avinoix</a:t>
            </a:r>
            <a:r>
              <a:rPr lang="en-US" sz="1700" dirty="0"/>
              <a:t> </a:t>
            </a:r>
            <a:r>
              <a:rPr lang="en-US" sz="1700" dirty="0" err="1"/>
              <a:t>sensorer</a:t>
            </a:r>
            <a:r>
              <a:rPr lang="en-US" sz="1700" dirty="0"/>
              <a:t> </a:t>
            </a:r>
            <a:r>
              <a:rPr lang="en-US" sz="1700" dirty="0" err="1"/>
              <a:t>og</a:t>
            </a:r>
            <a:r>
              <a:rPr lang="en-US" sz="1700" dirty="0"/>
              <a:t> 5G</a:t>
            </a:r>
          </a:p>
          <a:p>
            <a:pPr indent="-228600" defTabSz="914400">
              <a:lnSpc>
                <a:spcPct val="90000"/>
              </a:lnSpc>
              <a:spcAft>
                <a:spcPts val="500"/>
              </a:spcAft>
              <a:buFont typeface="Arial" panose="020B0604020202020204" pitchFamily="34" charset="0"/>
              <a:buChar char="•"/>
              <a:defRPr sz="2000"/>
            </a:pPr>
            <a:r>
              <a:rPr lang="en-US" sz="1700" dirty="0"/>
              <a:t>⚖️ </a:t>
            </a:r>
            <a:r>
              <a:rPr lang="en-US" sz="1700" dirty="0" err="1"/>
              <a:t>Regelverk</a:t>
            </a:r>
            <a:r>
              <a:rPr lang="en-US" sz="1700" dirty="0"/>
              <a:t>: </a:t>
            </a:r>
            <a:r>
              <a:rPr lang="en-US" sz="1700" dirty="0" err="1"/>
              <a:t>Fleksibelt</a:t>
            </a:r>
            <a:r>
              <a:rPr lang="en-US" sz="1700" dirty="0"/>
              <a:t> </a:t>
            </a:r>
            <a:r>
              <a:rPr lang="en-US" sz="1700" dirty="0" err="1"/>
              <a:t>testluftrom</a:t>
            </a:r>
            <a:r>
              <a:rPr lang="en-US" sz="1700" dirty="0"/>
              <a:t>, BVLOS, </a:t>
            </a:r>
            <a:r>
              <a:rPr lang="en-US" sz="1700" dirty="0" err="1"/>
              <a:t>kryssgrenseflyvninger</a:t>
            </a:r>
            <a:endParaRPr lang="en-US" sz="1700" dirty="0"/>
          </a:p>
          <a:p>
            <a:pPr indent="-228600" defTabSz="914400">
              <a:lnSpc>
                <a:spcPct val="90000"/>
              </a:lnSpc>
              <a:spcAft>
                <a:spcPts val="500"/>
              </a:spcAft>
              <a:buFont typeface="Arial" panose="020B0604020202020204" pitchFamily="34" charset="0"/>
              <a:buChar char="•"/>
              <a:defRPr sz="2000"/>
            </a:pPr>
            <a:r>
              <a:rPr lang="en-US" sz="1700" dirty="0"/>
              <a:t>🏠 </a:t>
            </a:r>
            <a:r>
              <a:rPr lang="en-US" sz="1700" dirty="0" err="1"/>
              <a:t>Infrastruktur</a:t>
            </a:r>
            <a:r>
              <a:rPr lang="en-US" sz="1700" dirty="0"/>
              <a:t>: </a:t>
            </a:r>
            <a:r>
              <a:rPr lang="en-US" sz="1700" dirty="0" err="1"/>
              <a:t>Hangarer</a:t>
            </a:r>
            <a:r>
              <a:rPr lang="en-US" sz="1700" dirty="0"/>
              <a:t>, vertiports, </a:t>
            </a:r>
            <a:r>
              <a:rPr lang="en-US" sz="1700" dirty="0" err="1"/>
              <a:t>møterom</a:t>
            </a:r>
            <a:r>
              <a:rPr lang="en-US" sz="1700" dirty="0"/>
              <a:t> </a:t>
            </a:r>
            <a:r>
              <a:rPr lang="en-US" sz="1700" dirty="0" err="1"/>
              <a:t>og</a:t>
            </a:r>
            <a:r>
              <a:rPr lang="en-US" sz="1700" dirty="0"/>
              <a:t> </a:t>
            </a:r>
            <a:r>
              <a:rPr lang="en-US" sz="1700" dirty="0" err="1"/>
              <a:t>turist</a:t>
            </a:r>
            <a:r>
              <a:rPr lang="en-US" sz="1700" dirty="0"/>
              <a:t> </a:t>
            </a:r>
            <a:r>
              <a:rPr lang="en-US" sz="1700" dirty="0" err="1"/>
              <a:t>destinasjon</a:t>
            </a:r>
            <a:endParaRPr lang="en-US" sz="1700" dirty="0"/>
          </a:p>
          <a:p>
            <a:pPr defTabSz="914400">
              <a:lnSpc>
                <a:spcPct val="90000"/>
              </a:lnSpc>
              <a:spcAft>
                <a:spcPts val="500"/>
              </a:spcAft>
              <a:defRPr sz="2000"/>
            </a:pPr>
            <a:endParaRPr lang="en-US" sz="1700" dirty="0"/>
          </a:p>
          <a:p>
            <a:pPr defTabSz="914400">
              <a:lnSpc>
                <a:spcPct val="90000"/>
              </a:lnSpc>
              <a:spcAft>
                <a:spcPts val="500"/>
              </a:spcAft>
              <a:defRPr sz="2000"/>
            </a:pPr>
            <a:r>
              <a:rPr lang="en-US" sz="1700" dirty="0"/>
              <a:t>Vi </a:t>
            </a:r>
            <a:r>
              <a:rPr lang="en-US" sz="1700" dirty="0" err="1"/>
              <a:t>har</a:t>
            </a:r>
            <a:r>
              <a:rPr lang="en-US" sz="1700" dirty="0"/>
              <a:t> </a:t>
            </a:r>
            <a:r>
              <a:rPr lang="en-US" sz="1700" dirty="0" err="1"/>
              <a:t>en</a:t>
            </a:r>
            <a:r>
              <a:rPr lang="en-US" sz="1700" dirty="0"/>
              <a:t> </a:t>
            </a:r>
            <a:r>
              <a:rPr lang="en-US" sz="1700" dirty="0" err="1"/>
              <a:t>sammensatt</a:t>
            </a:r>
            <a:r>
              <a:rPr lang="en-US" sz="1700" dirty="0"/>
              <a:t> </a:t>
            </a:r>
            <a:r>
              <a:rPr lang="en-US" sz="1700" dirty="0" err="1"/>
              <a:t>gruppe</a:t>
            </a:r>
            <a:r>
              <a:rPr lang="en-US" sz="1700" dirty="0"/>
              <a:t> </a:t>
            </a:r>
            <a:r>
              <a:rPr lang="en-US" sz="1700" dirty="0" err="1"/>
              <a:t>og</a:t>
            </a:r>
            <a:r>
              <a:rPr lang="en-US" sz="1700" dirty="0"/>
              <a:t> mange </a:t>
            </a:r>
            <a:r>
              <a:rPr lang="en-US" sz="1700" dirty="0" err="1"/>
              <a:t>potensielle</a:t>
            </a:r>
            <a:r>
              <a:rPr lang="en-US" sz="1700" dirty="0"/>
              <a:t> </a:t>
            </a:r>
            <a:r>
              <a:rPr lang="en-US" sz="1700" dirty="0" err="1"/>
              <a:t>samarbeidspatnere</a:t>
            </a:r>
            <a:r>
              <a:rPr lang="en-US" sz="1700" dirty="0"/>
              <a:t> </a:t>
            </a:r>
            <a:r>
              <a:rPr lang="en-US" sz="1700" dirty="0" err="1"/>
              <a:t>som</a:t>
            </a:r>
            <a:r>
              <a:rPr lang="en-US" sz="1700" dirty="0"/>
              <a:t> </a:t>
            </a:r>
            <a:r>
              <a:rPr lang="en-US" sz="1700" dirty="0" err="1"/>
              <a:t>kan</a:t>
            </a:r>
            <a:r>
              <a:rPr lang="en-US" sz="1700" dirty="0"/>
              <a:t> </a:t>
            </a:r>
            <a:r>
              <a:rPr lang="en-US" sz="1700" dirty="0" err="1"/>
              <a:t>dra</a:t>
            </a:r>
            <a:r>
              <a:rPr lang="en-US" sz="1700" dirty="0"/>
              <a:t> </a:t>
            </a:r>
            <a:r>
              <a:rPr lang="en-US" sz="1700" dirty="0" err="1"/>
              <a:t>nytte</a:t>
            </a:r>
            <a:r>
              <a:rPr lang="en-US" sz="1700" dirty="0"/>
              <a:t> av </a:t>
            </a:r>
            <a:r>
              <a:rPr lang="en-US" sz="1700" dirty="0" err="1"/>
              <a:t>en</a:t>
            </a:r>
            <a:r>
              <a:rPr lang="en-US" sz="1700" dirty="0"/>
              <a:t> </a:t>
            </a:r>
            <a:r>
              <a:rPr lang="en-US" sz="1700" dirty="0" err="1"/>
              <a:t>testarena</a:t>
            </a:r>
            <a:r>
              <a:rPr lang="en-US" sz="1700" dirty="0"/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C68A55F-7B32-44D8-AEE5-1AF4053265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490" y="429030"/>
            <a:ext cx="2125980" cy="545758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17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Forretningsmodeller og inntektsstrømmer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1AAA2C-FBBE-42AA-B869-31D524B765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1490" y="6112341"/>
            <a:ext cx="812673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F937BBF-9326-4230-AB1B-F1795E350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527048" y="5040414"/>
            <a:ext cx="54864" cy="21259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6" name="TextBox 3">
            <a:extLst>
              <a:ext uri="{FF2B5EF4-FFF2-40B4-BE49-F238E27FC236}">
                <a16:creationId xmlns:a16="http://schemas.microsoft.com/office/drawing/2014/main" id="{3E4EBC19-7685-2DBE-C38D-DDEB707618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73595593"/>
              </p:ext>
            </p:extLst>
          </p:nvPr>
        </p:nvGraphicFramePr>
        <p:xfrm>
          <a:off x="3031236" y="429030"/>
          <a:ext cx="5589270" cy="54597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C68A55F-7B32-44D8-AEE5-1AF4053265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490" y="429030"/>
            <a:ext cx="2125980" cy="545758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Tre strategiske veivalg mot 2026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1AAA2C-FBBE-42AA-B869-31D524B765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1490" y="6112341"/>
            <a:ext cx="812673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F937BBF-9326-4230-AB1B-F1795E350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527048" y="5040414"/>
            <a:ext cx="54864" cy="21259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6" name="TextBox 3">
            <a:extLst>
              <a:ext uri="{FF2B5EF4-FFF2-40B4-BE49-F238E27FC236}">
                <a16:creationId xmlns:a16="http://schemas.microsoft.com/office/drawing/2014/main" id="{9AB52680-A7C2-FBD5-7293-ED46AB9EE7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35537475"/>
              </p:ext>
            </p:extLst>
          </p:nvPr>
        </p:nvGraphicFramePr>
        <p:xfrm>
          <a:off x="3031236" y="429030"/>
          <a:ext cx="5589270" cy="54597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C68A55F-7B32-44D8-AEE5-1AF4053265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490" y="429030"/>
            <a:ext cx="2125980" cy="545758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27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Anbefalinger og neste steg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1AAA2C-FBBE-42AA-B869-31D524B765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1490" y="6112341"/>
            <a:ext cx="812673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F937BBF-9326-4230-AB1B-F1795E350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527048" y="5040414"/>
            <a:ext cx="54864" cy="21259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6" name="TextBox 3">
            <a:extLst>
              <a:ext uri="{FF2B5EF4-FFF2-40B4-BE49-F238E27FC236}">
                <a16:creationId xmlns:a16="http://schemas.microsoft.com/office/drawing/2014/main" id="{C53F7836-95EC-D996-4022-92B2DB48CE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2363750"/>
              </p:ext>
            </p:extLst>
          </p:nvPr>
        </p:nvGraphicFramePr>
        <p:xfrm>
          <a:off x="3031236" y="429030"/>
          <a:ext cx="5589270" cy="54597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</TotalTime>
  <Words>439</Words>
  <Application>Microsoft Macintosh PowerPoint</Application>
  <PresentationFormat>Skjermfremvisning (4:3)</PresentationFormat>
  <Paragraphs>61</Paragraphs>
  <Slides>7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Hva kan vi skape? – Et unikt utgangspunkt</vt:lpstr>
      <vt:lpstr>Fire mulige markeder</vt:lpstr>
      <vt:lpstr>Hva kan testes og tilbys?</vt:lpstr>
      <vt:lpstr>Dette gjør oss unike i Europa</vt:lpstr>
      <vt:lpstr>Forretningsmodeller og inntektsstrømmer</vt:lpstr>
      <vt:lpstr>Tre strategiske veivalg mot 2026</vt:lpstr>
      <vt:lpstr>Anbefalinger og neste steg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Endre Sandbakken</cp:lastModifiedBy>
  <cp:revision>3</cp:revision>
  <dcterms:created xsi:type="dcterms:W3CDTF">2013-01-27T09:14:16Z</dcterms:created>
  <dcterms:modified xsi:type="dcterms:W3CDTF">2025-12-12T11:56:59Z</dcterms:modified>
  <cp:category/>
</cp:coreProperties>
</file>